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469" r:id="rId2"/>
    <p:sldId id="409" r:id="rId3"/>
    <p:sldId id="256" r:id="rId4"/>
    <p:sldId id="405" r:id="rId5"/>
    <p:sldId id="347" r:id="rId6"/>
    <p:sldId id="466" r:id="rId7"/>
    <p:sldId id="345" r:id="rId8"/>
    <p:sldId id="417" r:id="rId9"/>
    <p:sldId id="371" r:id="rId10"/>
    <p:sldId id="284" r:id="rId11"/>
    <p:sldId id="457" r:id="rId12"/>
    <p:sldId id="388" r:id="rId13"/>
    <p:sldId id="458" r:id="rId14"/>
    <p:sldId id="459" r:id="rId15"/>
    <p:sldId id="460" r:id="rId16"/>
    <p:sldId id="461" r:id="rId17"/>
    <p:sldId id="462" r:id="rId18"/>
    <p:sldId id="387" r:id="rId19"/>
    <p:sldId id="434" r:id="rId20"/>
    <p:sldId id="396" r:id="rId21"/>
    <p:sldId id="437" r:id="rId22"/>
    <p:sldId id="443" r:id="rId23"/>
    <p:sldId id="444" r:id="rId24"/>
    <p:sldId id="445" r:id="rId25"/>
    <p:sldId id="446" r:id="rId26"/>
    <p:sldId id="447" r:id="rId27"/>
    <p:sldId id="468" r:id="rId28"/>
    <p:sldId id="455" r:id="rId29"/>
    <p:sldId id="456" r:id="rId30"/>
    <p:sldId id="451" r:id="rId31"/>
    <p:sldId id="454" r:id="rId32"/>
    <p:sldId id="448" r:id="rId33"/>
    <p:sldId id="261" r:id="rId34"/>
    <p:sldId id="262" r:id="rId35"/>
    <p:sldId id="452" r:id="rId36"/>
    <p:sldId id="464" r:id="rId37"/>
    <p:sldId id="453" r:id="rId38"/>
    <p:sldId id="258" r:id="rId39"/>
    <p:sldId id="47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7175"/>
    <a:srgbClr val="FF6600"/>
    <a:srgbClr val="6586BC"/>
    <a:srgbClr val="297175"/>
    <a:srgbClr val="B219FF"/>
    <a:srgbClr val="C60001"/>
    <a:srgbClr val="05AF00"/>
    <a:srgbClr val="006EBC"/>
    <a:srgbClr val="3869E4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406" autoAdjust="0"/>
  </p:normalViewPr>
  <p:slideViewPr>
    <p:cSldViewPr snapToGrid="0">
      <p:cViewPr varScale="1">
        <p:scale>
          <a:sx n="79" d="100"/>
          <a:sy n="79" d="100"/>
        </p:scale>
        <p:origin x="108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01E99-D975-4203-9393-4373600DC224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3863E-4A63-41E5-8D41-04EAA684142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10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30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780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31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611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33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35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325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37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144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054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676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8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95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5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434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00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477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28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48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7.jpeg"/><Relationship Id="rId2" Type="http://schemas.openxmlformats.org/officeDocument/2006/relationships/image" Target="../media/image5.jpg"/><Relationship Id="rId16" Type="http://schemas.openxmlformats.org/officeDocument/2006/relationships/image" Target="../media/image26.jpe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microsoft.com/office/2007/relationships/hdphoto" Target="../media/hdphoto1.wdp"/><Relationship Id="rId10" Type="http://schemas.openxmlformats.org/officeDocument/2006/relationships/image" Target="../media/image21.jpg"/><Relationship Id="rId19" Type="http://schemas.microsoft.com/office/2007/relationships/hdphoto" Target="../media/hdphoto2.wdp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Provinciale Staten</a:t>
            </a:r>
            <a:endParaRPr lang="nl-NL" sz="48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5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ep 44">
            <a:extLst>
              <a:ext uri="{FF2B5EF4-FFF2-40B4-BE49-F238E27FC236}">
                <a16:creationId xmlns:a16="http://schemas.microsoft.com/office/drawing/2014/main" id="{9A2FFAA4-2D88-7E2B-5B37-1B3C91C8949F}"/>
              </a:ext>
            </a:extLst>
          </p:cNvPr>
          <p:cNvGrpSpPr/>
          <p:nvPr/>
        </p:nvGrpSpPr>
        <p:grpSpPr>
          <a:xfrm>
            <a:off x="271512" y="4757490"/>
            <a:ext cx="1524439" cy="1666733"/>
            <a:chOff x="271512" y="4757490"/>
            <a:chExt cx="1524439" cy="1666733"/>
          </a:xfrm>
        </p:grpSpPr>
        <p:pic>
          <p:nvPicPr>
            <p:cNvPr id="20" name="Afbeelding 1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73BD64D-22C2-391A-0E12-628E3160B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4916909"/>
              <a:ext cx="1103401" cy="1003626"/>
            </a:xfrm>
            <a:prstGeom prst="rect">
              <a:avLst/>
            </a:prstGeom>
          </p:spPr>
        </p:pic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CF7DC612-3F4F-76A9-CDDD-5F0CE012B7F5}"/>
                </a:ext>
              </a:extLst>
            </p:cNvPr>
            <p:cNvGrpSpPr/>
            <p:nvPr/>
          </p:nvGrpSpPr>
          <p:grpSpPr>
            <a:xfrm>
              <a:off x="271512" y="4757490"/>
              <a:ext cx="1524439" cy="1666733"/>
              <a:chOff x="243756" y="4753057"/>
              <a:chExt cx="1524439" cy="1666733"/>
            </a:xfrm>
          </p:grpSpPr>
          <p:pic>
            <p:nvPicPr>
              <p:cNvPr id="26" name="Afbeelding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05" y="6057764"/>
                <a:ext cx="1164328" cy="362026"/>
              </a:xfrm>
              <a:prstGeom prst="rect">
                <a:avLst/>
              </a:prstGeom>
            </p:spPr>
          </p:pic>
          <p:sp>
            <p:nvSpPr>
              <p:cNvPr id="92" name="Blokboog 91">
                <a:extLst>
                  <a:ext uri="{FF2B5EF4-FFF2-40B4-BE49-F238E27FC236}">
                    <a16:creationId xmlns:a16="http://schemas.microsoft.com/office/drawing/2014/main" id="{C5CF004B-34F2-BB9A-E345-E4BB2532B027}"/>
                  </a:ext>
                </a:extLst>
              </p:cNvPr>
              <p:cNvSpPr/>
              <p:nvPr/>
            </p:nvSpPr>
            <p:spPr>
              <a:xfrm>
                <a:off x="243756" y="4753057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74C01D7-236E-8724-52E2-AB127AB654C9}"/>
              </a:ext>
            </a:extLst>
          </p:cNvPr>
          <p:cNvGrpSpPr/>
          <p:nvPr/>
        </p:nvGrpSpPr>
        <p:grpSpPr>
          <a:xfrm>
            <a:off x="2043756" y="4753057"/>
            <a:ext cx="1524439" cy="1586589"/>
            <a:chOff x="2043756" y="4753057"/>
            <a:chExt cx="1524439" cy="1586589"/>
          </a:xfrm>
        </p:grpSpPr>
        <p:pic>
          <p:nvPicPr>
            <p:cNvPr id="21" name="Afbeelding 20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D3BCC902-EF1E-A643-722A-CA73EB51F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85287D03-82B5-C356-E4E1-C9BBA1820BD1}"/>
                </a:ext>
              </a:extLst>
            </p:cNvPr>
            <p:cNvGrpSpPr/>
            <p:nvPr/>
          </p:nvGrpSpPr>
          <p:grpSpPr>
            <a:xfrm>
              <a:off x="2043756" y="4753057"/>
              <a:ext cx="1524439" cy="1586589"/>
              <a:chOff x="2043756" y="4753057"/>
              <a:chExt cx="1524439" cy="1586589"/>
            </a:xfrm>
          </p:grpSpPr>
          <p:pic>
            <p:nvPicPr>
              <p:cNvPr id="66" name="Afbeelding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662" y="6025041"/>
                <a:ext cx="698304" cy="314605"/>
              </a:xfrm>
              <a:prstGeom prst="rect">
                <a:avLst/>
              </a:prstGeom>
            </p:spPr>
          </p:pic>
          <p:sp>
            <p:nvSpPr>
              <p:cNvPr id="93" name="Blokboog 92">
                <a:extLst>
                  <a:ext uri="{FF2B5EF4-FFF2-40B4-BE49-F238E27FC236}">
                    <a16:creationId xmlns:a16="http://schemas.microsoft.com/office/drawing/2014/main" id="{1325C184-40BE-F1B0-A1E1-B64BC01C9FA6}"/>
                  </a:ext>
                </a:extLst>
              </p:cNvPr>
              <p:cNvSpPr/>
              <p:nvPr/>
            </p:nvSpPr>
            <p:spPr>
              <a:xfrm>
                <a:off x="2043756" y="4753057"/>
                <a:ext cx="1524439" cy="1586589"/>
              </a:xfrm>
              <a:prstGeom prst="blockArc">
                <a:avLst>
                  <a:gd name="adj1" fmla="val 7912843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0603F9B-40A8-2FEA-FCCC-DAE51FA41931}"/>
              </a:ext>
            </a:extLst>
          </p:cNvPr>
          <p:cNvGrpSpPr/>
          <p:nvPr/>
        </p:nvGrpSpPr>
        <p:grpSpPr>
          <a:xfrm>
            <a:off x="3843756" y="4753057"/>
            <a:ext cx="1524439" cy="1909527"/>
            <a:chOff x="3843756" y="4753057"/>
            <a:chExt cx="1524439" cy="1909527"/>
          </a:xfrm>
        </p:grpSpPr>
        <p:pic>
          <p:nvPicPr>
            <p:cNvPr id="23" name="Afbeelding 2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90D45137-AA46-141B-3B8C-1CC15663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AFED18AC-F1BC-A12F-553E-C84FA7526178}"/>
                </a:ext>
              </a:extLst>
            </p:cNvPr>
            <p:cNvGrpSpPr/>
            <p:nvPr/>
          </p:nvGrpSpPr>
          <p:grpSpPr>
            <a:xfrm>
              <a:off x="3843756" y="4753057"/>
              <a:ext cx="1524439" cy="1909527"/>
              <a:chOff x="3843756" y="4753057"/>
              <a:chExt cx="1524439" cy="1909527"/>
            </a:xfrm>
          </p:grpSpPr>
          <p:pic>
            <p:nvPicPr>
              <p:cNvPr id="47" name="Afbeelding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453" y="5919038"/>
                <a:ext cx="712783" cy="743546"/>
              </a:xfrm>
              <a:prstGeom prst="rect">
                <a:avLst/>
              </a:prstGeom>
            </p:spPr>
          </p:pic>
          <p:sp>
            <p:nvSpPr>
              <p:cNvPr id="94" name="Blokboog 93">
                <a:extLst>
                  <a:ext uri="{FF2B5EF4-FFF2-40B4-BE49-F238E27FC236}">
                    <a16:creationId xmlns:a16="http://schemas.microsoft.com/office/drawing/2014/main" id="{35B04127-75EF-0B73-E2C5-9A4765B00694}"/>
                  </a:ext>
                </a:extLst>
              </p:cNvPr>
              <p:cNvSpPr/>
              <p:nvPr/>
            </p:nvSpPr>
            <p:spPr>
              <a:xfrm>
                <a:off x="3843756" y="4753057"/>
                <a:ext cx="1524439" cy="1586589"/>
              </a:xfrm>
              <a:prstGeom prst="blockArc">
                <a:avLst>
                  <a:gd name="adj1" fmla="val 7182995"/>
                  <a:gd name="adj2" fmla="val 3074997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4AAC18BD-4E23-5167-690F-7104F433946D}"/>
              </a:ext>
            </a:extLst>
          </p:cNvPr>
          <p:cNvGrpSpPr/>
          <p:nvPr/>
        </p:nvGrpSpPr>
        <p:grpSpPr>
          <a:xfrm>
            <a:off x="5643756" y="4753057"/>
            <a:ext cx="1524439" cy="1671166"/>
            <a:chOff x="5643756" y="4753057"/>
            <a:chExt cx="1524439" cy="1671166"/>
          </a:xfrm>
        </p:grpSpPr>
        <p:pic>
          <p:nvPicPr>
            <p:cNvPr id="24" name="Afbeelding 2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B993A07-5646-207B-5177-23B58F60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22F43216-A771-22C5-1270-EB1DA88B4D5D}"/>
                </a:ext>
              </a:extLst>
            </p:cNvPr>
            <p:cNvGrpSpPr/>
            <p:nvPr/>
          </p:nvGrpSpPr>
          <p:grpSpPr>
            <a:xfrm>
              <a:off x="5643756" y="4753057"/>
              <a:ext cx="1524439" cy="1671166"/>
              <a:chOff x="5643756" y="4753057"/>
              <a:chExt cx="1524439" cy="1671166"/>
            </a:xfrm>
          </p:grpSpPr>
          <p:pic>
            <p:nvPicPr>
              <p:cNvPr id="35" name="Afbeelding 3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9" b="22247"/>
              <a:stretch/>
            </p:blipFill>
            <p:spPr>
              <a:xfrm>
                <a:off x="6023501" y="5840722"/>
                <a:ext cx="930267" cy="583501"/>
              </a:xfrm>
              <a:prstGeom prst="rect">
                <a:avLst/>
              </a:prstGeom>
            </p:spPr>
          </p:pic>
          <p:sp>
            <p:nvSpPr>
              <p:cNvPr id="95" name="Blokboog 94">
                <a:extLst>
                  <a:ext uri="{FF2B5EF4-FFF2-40B4-BE49-F238E27FC236}">
                    <a16:creationId xmlns:a16="http://schemas.microsoft.com/office/drawing/2014/main" id="{2DC747D4-820B-54B6-B99D-A2D6D6DD87A0}"/>
                  </a:ext>
                </a:extLst>
              </p:cNvPr>
              <p:cNvSpPr/>
              <p:nvPr/>
            </p:nvSpPr>
            <p:spPr>
              <a:xfrm>
                <a:off x="5643756" y="4753057"/>
                <a:ext cx="1524439" cy="1586589"/>
              </a:xfrm>
              <a:prstGeom prst="blockArc">
                <a:avLst>
                  <a:gd name="adj1" fmla="val 7571294"/>
                  <a:gd name="adj2" fmla="val 2752042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E47E29B-1030-44B3-B134-EDB8F6384ED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443A548E-1530-A67E-C94B-6AF73A62EBFC}"/>
              </a:ext>
            </a:extLst>
          </p:cNvPr>
          <p:cNvGrpSpPr/>
          <p:nvPr/>
        </p:nvGrpSpPr>
        <p:grpSpPr>
          <a:xfrm>
            <a:off x="216000" y="1037622"/>
            <a:ext cx="1524439" cy="1586589"/>
            <a:chOff x="216000" y="1116000"/>
            <a:chExt cx="1524439" cy="1586589"/>
          </a:xfrm>
        </p:grpSpPr>
        <p:pic>
          <p:nvPicPr>
            <p:cNvPr id="3" name="Afbeelding 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116BB986-3EF6-0191-C234-0482865FF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1261497"/>
              <a:ext cx="1103401" cy="1003626"/>
            </a:xfrm>
            <a:prstGeom prst="rect">
              <a:avLst/>
            </a:prstGeom>
          </p:spPr>
        </p:pic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DA8EE9B3-9AB0-4C9C-1D6B-C7229F28A642}"/>
                </a:ext>
              </a:extLst>
            </p:cNvPr>
            <p:cNvGrpSpPr/>
            <p:nvPr/>
          </p:nvGrpSpPr>
          <p:grpSpPr>
            <a:xfrm>
              <a:off x="216000" y="1116000"/>
              <a:ext cx="1524439" cy="1586589"/>
              <a:chOff x="216000" y="1116000"/>
              <a:chExt cx="1524439" cy="1586589"/>
            </a:xfrm>
          </p:grpSpPr>
          <p:pic>
            <p:nvPicPr>
              <p:cNvPr id="7" name="Afbeelding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023" y="2284315"/>
                <a:ext cx="870823" cy="344479"/>
              </a:xfrm>
              <a:prstGeom prst="rect">
                <a:avLst/>
              </a:prstGeom>
            </p:spPr>
          </p:pic>
          <p:sp>
            <p:nvSpPr>
              <p:cNvPr id="68" name="Blokboog 67">
                <a:extLst>
                  <a:ext uri="{FF2B5EF4-FFF2-40B4-BE49-F238E27FC236}">
                    <a16:creationId xmlns:a16="http://schemas.microsoft.com/office/drawing/2014/main" id="{F5873B67-5463-8371-A24E-96E85BB91515}"/>
                  </a:ext>
                </a:extLst>
              </p:cNvPr>
              <p:cNvSpPr/>
              <p:nvPr/>
            </p:nvSpPr>
            <p:spPr>
              <a:xfrm>
                <a:off x="2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D5B96315-D256-55E3-CFFC-6C8AA7D040CA}"/>
              </a:ext>
            </a:extLst>
          </p:cNvPr>
          <p:cNvGrpSpPr/>
          <p:nvPr/>
        </p:nvGrpSpPr>
        <p:grpSpPr>
          <a:xfrm>
            <a:off x="2016000" y="1037622"/>
            <a:ext cx="1524439" cy="1620248"/>
            <a:chOff x="2016000" y="1116000"/>
            <a:chExt cx="1524439" cy="1620248"/>
          </a:xfrm>
        </p:grpSpPr>
        <p:pic>
          <p:nvPicPr>
            <p:cNvPr id="5" name="Afbeelding 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3F6C309-4AB2-7B5A-1557-F0E218FC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7E9161A8-B204-B74B-C09F-F285FAE422D2}"/>
                </a:ext>
              </a:extLst>
            </p:cNvPr>
            <p:cNvGrpSpPr/>
            <p:nvPr/>
          </p:nvGrpSpPr>
          <p:grpSpPr>
            <a:xfrm>
              <a:off x="2016000" y="1116000"/>
              <a:ext cx="1524439" cy="1620248"/>
              <a:chOff x="2016000" y="1116000"/>
              <a:chExt cx="1524439" cy="1620248"/>
            </a:xfrm>
          </p:grpSpPr>
          <p:pic>
            <p:nvPicPr>
              <p:cNvPr id="15" name="Afbeelding 1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90" b="26708"/>
              <a:stretch/>
            </p:blipFill>
            <p:spPr>
              <a:xfrm>
                <a:off x="2263642" y="2249875"/>
                <a:ext cx="1061899" cy="486373"/>
              </a:xfrm>
              <a:prstGeom prst="rect">
                <a:avLst/>
              </a:prstGeom>
            </p:spPr>
          </p:pic>
          <p:sp>
            <p:nvSpPr>
              <p:cNvPr id="69" name="Blokboog 68">
                <a:extLst>
                  <a:ext uri="{FF2B5EF4-FFF2-40B4-BE49-F238E27FC236}">
                    <a16:creationId xmlns:a16="http://schemas.microsoft.com/office/drawing/2014/main" id="{AC8A0779-392D-8A49-24F3-50D08727A1C2}"/>
                  </a:ext>
                </a:extLst>
              </p:cNvPr>
              <p:cNvSpPr/>
              <p:nvPr/>
            </p:nvSpPr>
            <p:spPr>
              <a:xfrm>
                <a:off x="2016000" y="1116000"/>
                <a:ext cx="1524439" cy="1586589"/>
              </a:xfrm>
              <a:prstGeom prst="blockArc">
                <a:avLst>
                  <a:gd name="adj1" fmla="val 8160284"/>
                  <a:gd name="adj2" fmla="val 2701786"/>
                  <a:gd name="adj3" fmla="val 83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5C098A2D-B945-ACA5-6AE4-206282BEF18D}"/>
              </a:ext>
            </a:extLst>
          </p:cNvPr>
          <p:cNvGrpSpPr/>
          <p:nvPr/>
        </p:nvGrpSpPr>
        <p:grpSpPr>
          <a:xfrm>
            <a:off x="3816000" y="1037622"/>
            <a:ext cx="1524439" cy="1586589"/>
            <a:chOff x="3816000" y="1116000"/>
            <a:chExt cx="1524439" cy="1586589"/>
          </a:xfrm>
        </p:grpSpPr>
        <p:pic>
          <p:nvPicPr>
            <p:cNvPr id="6" name="Afbeelding 5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8962F4A5-ED80-FCFD-615A-A91E78AC0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16B813A4-11B4-6DF3-69F2-03A790CEF549}"/>
                </a:ext>
              </a:extLst>
            </p:cNvPr>
            <p:cNvGrpSpPr/>
            <p:nvPr/>
          </p:nvGrpSpPr>
          <p:grpSpPr>
            <a:xfrm>
              <a:off x="3816000" y="1116000"/>
              <a:ext cx="1524439" cy="1586589"/>
              <a:chOff x="3816000" y="1116000"/>
              <a:chExt cx="1524439" cy="1586589"/>
            </a:xfrm>
          </p:grpSpPr>
          <p:pic>
            <p:nvPicPr>
              <p:cNvPr id="39" name="Afbeelding 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40" y="2255763"/>
                <a:ext cx="1083016" cy="415878"/>
              </a:xfrm>
              <a:prstGeom prst="rect">
                <a:avLst/>
              </a:prstGeom>
            </p:spPr>
          </p:pic>
          <p:sp>
            <p:nvSpPr>
              <p:cNvPr id="70" name="Blokboog 69">
                <a:extLst>
                  <a:ext uri="{FF2B5EF4-FFF2-40B4-BE49-F238E27FC236}">
                    <a16:creationId xmlns:a16="http://schemas.microsoft.com/office/drawing/2014/main" id="{6AA3619E-DB21-CC5E-AFEA-180AE758CC2F}"/>
                  </a:ext>
                </a:extLst>
              </p:cNvPr>
              <p:cNvSpPr/>
              <p:nvPr/>
            </p:nvSpPr>
            <p:spPr>
              <a:xfrm>
                <a:off x="3816000" y="1116000"/>
                <a:ext cx="1524439" cy="1586589"/>
              </a:xfrm>
              <a:prstGeom prst="blockArc">
                <a:avLst>
                  <a:gd name="adj1" fmla="val 8475009"/>
                  <a:gd name="adj2" fmla="val 205625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70ED8BD2-8E73-87C9-6A65-E35FBAF986A9}"/>
              </a:ext>
            </a:extLst>
          </p:cNvPr>
          <p:cNvGrpSpPr/>
          <p:nvPr/>
        </p:nvGrpSpPr>
        <p:grpSpPr>
          <a:xfrm>
            <a:off x="5616000" y="1037622"/>
            <a:ext cx="1524439" cy="1640237"/>
            <a:chOff x="5616000" y="1116000"/>
            <a:chExt cx="1524439" cy="1640237"/>
          </a:xfrm>
        </p:grpSpPr>
        <p:pic>
          <p:nvPicPr>
            <p:cNvPr id="8" name="Afbeelding 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C5E5346E-C3DF-71F2-C1BF-4D0F67ED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A325B647-5809-C528-DD3F-AC19154D89CC}"/>
                </a:ext>
              </a:extLst>
            </p:cNvPr>
            <p:cNvGrpSpPr/>
            <p:nvPr/>
          </p:nvGrpSpPr>
          <p:grpSpPr>
            <a:xfrm>
              <a:off x="5616000" y="1116000"/>
              <a:ext cx="1524439" cy="1640237"/>
              <a:chOff x="5616000" y="1116000"/>
              <a:chExt cx="1524439" cy="1640237"/>
            </a:xfrm>
          </p:grpSpPr>
          <p:grpSp>
            <p:nvGrpSpPr>
              <p:cNvPr id="56" name="Groep 55"/>
              <p:cNvGrpSpPr/>
              <p:nvPr/>
            </p:nvGrpSpPr>
            <p:grpSpPr>
              <a:xfrm>
                <a:off x="5899105" y="2223565"/>
                <a:ext cx="1163636" cy="532672"/>
                <a:chOff x="7196994" y="1053161"/>
                <a:chExt cx="1655199" cy="757693"/>
              </a:xfrm>
            </p:grpSpPr>
            <p:pic>
              <p:nvPicPr>
                <p:cNvPr id="57" name="Afbeelding 5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7" t="37702" r="68645" b="38300"/>
                <a:stretch/>
              </p:blipFill>
              <p:spPr>
                <a:xfrm>
                  <a:off x="7196994" y="1053161"/>
                  <a:ext cx="805048" cy="757693"/>
                </a:xfrm>
                <a:prstGeom prst="rect">
                  <a:avLst/>
                </a:prstGeom>
              </p:spPr>
            </p:pic>
            <p:sp>
              <p:nvSpPr>
                <p:cNvPr id="58" name="Tekstvak 57"/>
                <p:cNvSpPr txBox="1"/>
                <p:nvPr/>
              </p:nvSpPr>
              <p:spPr>
                <a:xfrm>
                  <a:off x="7880365" y="1090585"/>
                  <a:ext cx="971828" cy="5691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b="1" dirty="0"/>
                    <a:t>FVD</a:t>
                  </a:r>
                  <a:endParaRPr lang="en-US" sz="2000" b="1" dirty="0"/>
                </a:p>
              </p:txBody>
            </p:sp>
          </p:grpSp>
          <p:sp>
            <p:nvSpPr>
              <p:cNvPr id="71" name="Blokboog 70">
                <a:extLst>
                  <a:ext uri="{FF2B5EF4-FFF2-40B4-BE49-F238E27FC236}">
                    <a16:creationId xmlns:a16="http://schemas.microsoft.com/office/drawing/2014/main" id="{C0CB659F-9450-0EC3-230F-C6A6E56CAF75}"/>
                  </a:ext>
                </a:extLst>
              </p:cNvPr>
              <p:cNvSpPr/>
              <p:nvPr/>
            </p:nvSpPr>
            <p:spPr>
              <a:xfrm>
                <a:off x="56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11E57AF5-9094-8F0B-D91F-3B5D5B635B6B}"/>
              </a:ext>
            </a:extLst>
          </p:cNvPr>
          <p:cNvGrpSpPr/>
          <p:nvPr/>
        </p:nvGrpSpPr>
        <p:grpSpPr>
          <a:xfrm>
            <a:off x="7416000" y="1037622"/>
            <a:ext cx="1524439" cy="1586589"/>
            <a:chOff x="7416000" y="1116000"/>
            <a:chExt cx="1524439" cy="1586589"/>
          </a:xfrm>
        </p:grpSpPr>
        <p:pic>
          <p:nvPicPr>
            <p:cNvPr id="9" name="Afbeelding 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314181F7-ED6E-7C70-1670-9140B9C88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248ABFB9-1816-639F-06D0-DB6CE9E62554}"/>
                </a:ext>
              </a:extLst>
            </p:cNvPr>
            <p:cNvGrpSpPr/>
            <p:nvPr/>
          </p:nvGrpSpPr>
          <p:grpSpPr>
            <a:xfrm>
              <a:off x="7416000" y="1116000"/>
              <a:ext cx="1524439" cy="1586589"/>
              <a:chOff x="7416000" y="1116000"/>
              <a:chExt cx="1524439" cy="1586589"/>
            </a:xfrm>
          </p:grpSpPr>
          <p:pic>
            <p:nvPicPr>
              <p:cNvPr id="28" name="Afbeelding 27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95262570-ACFF-8742-FDCE-E9BD690EE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486" y="2317367"/>
                <a:ext cx="880921" cy="359250"/>
              </a:xfrm>
              <a:prstGeom prst="rect">
                <a:avLst/>
              </a:prstGeom>
            </p:spPr>
          </p:pic>
          <p:sp>
            <p:nvSpPr>
              <p:cNvPr id="72" name="Blokboog 71">
                <a:extLst>
                  <a:ext uri="{FF2B5EF4-FFF2-40B4-BE49-F238E27FC236}">
                    <a16:creationId xmlns:a16="http://schemas.microsoft.com/office/drawing/2014/main" id="{F30CF4E3-19F8-A859-8930-2B40B193E18C}"/>
                  </a:ext>
                </a:extLst>
              </p:cNvPr>
              <p:cNvSpPr/>
              <p:nvPr/>
            </p:nvSpPr>
            <p:spPr>
              <a:xfrm>
                <a:off x="7416000" y="1116000"/>
                <a:ext cx="1524439" cy="1586589"/>
              </a:xfrm>
              <a:prstGeom prst="blockArc">
                <a:avLst>
                  <a:gd name="adj1" fmla="val 8105336"/>
                  <a:gd name="adj2" fmla="val 2782643"/>
                  <a:gd name="adj3" fmla="val 1236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629963DF-5CD9-01CD-5EAE-498E1866B865}"/>
              </a:ext>
            </a:extLst>
          </p:cNvPr>
          <p:cNvGrpSpPr/>
          <p:nvPr/>
        </p:nvGrpSpPr>
        <p:grpSpPr>
          <a:xfrm>
            <a:off x="243756" y="2798866"/>
            <a:ext cx="1524439" cy="1854018"/>
            <a:chOff x="243756" y="2838055"/>
            <a:chExt cx="1524439" cy="1854018"/>
          </a:xfrm>
        </p:grpSpPr>
        <p:pic>
          <p:nvPicPr>
            <p:cNvPr id="10" name="Afbeelding 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BD5B2D18-270B-67E8-BBB8-700E69EA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3007615"/>
              <a:ext cx="1103401" cy="1003626"/>
            </a:xfrm>
            <a:prstGeom prst="rect">
              <a:avLst/>
            </a:prstGeom>
          </p:spPr>
        </p:pic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DBBC85F-B435-7E91-FEB1-80E4307D75C4}"/>
                </a:ext>
              </a:extLst>
            </p:cNvPr>
            <p:cNvGrpSpPr/>
            <p:nvPr/>
          </p:nvGrpSpPr>
          <p:grpSpPr>
            <a:xfrm>
              <a:off x="243756" y="2838055"/>
              <a:ext cx="1524439" cy="1854018"/>
              <a:chOff x="243756" y="2838055"/>
              <a:chExt cx="1524439" cy="1854018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9" y="3994479"/>
                <a:ext cx="956780" cy="697594"/>
              </a:xfrm>
              <a:prstGeom prst="rect">
                <a:avLst/>
              </a:prstGeom>
            </p:spPr>
          </p:pic>
          <p:sp>
            <p:nvSpPr>
              <p:cNvPr id="81" name="Blokboog 80">
                <a:extLst>
                  <a:ext uri="{FF2B5EF4-FFF2-40B4-BE49-F238E27FC236}">
                    <a16:creationId xmlns:a16="http://schemas.microsoft.com/office/drawing/2014/main" id="{2F21B221-1AD1-63A1-922B-46526813E2C0}"/>
                  </a:ext>
                </a:extLst>
              </p:cNvPr>
              <p:cNvSpPr/>
              <p:nvPr/>
            </p:nvSpPr>
            <p:spPr>
              <a:xfrm>
                <a:off x="243756" y="2838055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89D4AD4-38FD-03D2-83EA-F5FA24B769B7}"/>
              </a:ext>
            </a:extLst>
          </p:cNvPr>
          <p:cNvGrpSpPr/>
          <p:nvPr/>
        </p:nvGrpSpPr>
        <p:grpSpPr>
          <a:xfrm>
            <a:off x="2043756" y="2798866"/>
            <a:ext cx="1524439" cy="1775780"/>
            <a:chOff x="2043756" y="2838055"/>
            <a:chExt cx="1524439" cy="1775780"/>
          </a:xfrm>
        </p:grpSpPr>
        <p:pic>
          <p:nvPicPr>
            <p:cNvPr id="13" name="Afbeelding 1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DDB7CA3-7A8D-3B52-6229-57E1319F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7E16A24E-7E81-0E26-4280-A219D2CB510D}"/>
                </a:ext>
              </a:extLst>
            </p:cNvPr>
            <p:cNvGrpSpPr/>
            <p:nvPr/>
          </p:nvGrpSpPr>
          <p:grpSpPr>
            <a:xfrm>
              <a:off x="2043756" y="2838055"/>
              <a:ext cx="1524439" cy="1775780"/>
              <a:chOff x="2043756" y="2838055"/>
              <a:chExt cx="1524439" cy="177578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12" y="4032616"/>
                <a:ext cx="581219" cy="581219"/>
              </a:xfrm>
              <a:prstGeom prst="rect">
                <a:avLst/>
              </a:prstGeom>
            </p:spPr>
          </p:pic>
          <p:sp>
            <p:nvSpPr>
              <p:cNvPr id="82" name="Blokboog 81">
                <a:extLst>
                  <a:ext uri="{FF2B5EF4-FFF2-40B4-BE49-F238E27FC236}">
                    <a16:creationId xmlns:a16="http://schemas.microsoft.com/office/drawing/2014/main" id="{FCCA1C44-0C63-BC0B-CFEB-529E4AF155DA}"/>
                  </a:ext>
                </a:extLst>
              </p:cNvPr>
              <p:cNvSpPr/>
              <p:nvPr/>
            </p:nvSpPr>
            <p:spPr>
              <a:xfrm>
                <a:off x="2043756" y="2838055"/>
                <a:ext cx="1524439" cy="1586589"/>
              </a:xfrm>
              <a:prstGeom prst="blockArc">
                <a:avLst>
                  <a:gd name="adj1" fmla="val 7152554"/>
                  <a:gd name="adj2" fmla="val 354928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F1091A5-314A-719C-E62F-05F9055DA372}"/>
              </a:ext>
            </a:extLst>
          </p:cNvPr>
          <p:cNvGrpSpPr/>
          <p:nvPr/>
        </p:nvGrpSpPr>
        <p:grpSpPr>
          <a:xfrm>
            <a:off x="3843756" y="2798866"/>
            <a:ext cx="1524439" cy="1848676"/>
            <a:chOff x="3843756" y="2838055"/>
            <a:chExt cx="1524439" cy="1848676"/>
          </a:xfrm>
        </p:grpSpPr>
        <p:pic>
          <p:nvPicPr>
            <p:cNvPr id="14" name="Afbeelding 1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3C68C31-B497-4606-7ABD-FA952C25E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7A6EA551-D025-80D9-6FFF-0C5AED2AC5D0}"/>
                </a:ext>
              </a:extLst>
            </p:cNvPr>
            <p:cNvGrpSpPr/>
            <p:nvPr/>
          </p:nvGrpSpPr>
          <p:grpSpPr>
            <a:xfrm>
              <a:off x="3843756" y="2838055"/>
              <a:ext cx="1524439" cy="1848676"/>
              <a:chOff x="3843756" y="2838055"/>
              <a:chExt cx="1524439" cy="1848676"/>
            </a:xfrm>
          </p:grpSpPr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361" y="4011454"/>
                <a:ext cx="675277" cy="675277"/>
              </a:xfrm>
              <a:prstGeom prst="rect">
                <a:avLst/>
              </a:prstGeom>
            </p:spPr>
          </p:pic>
          <p:sp>
            <p:nvSpPr>
              <p:cNvPr id="83" name="Blokboog 82">
                <a:extLst>
                  <a:ext uri="{FF2B5EF4-FFF2-40B4-BE49-F238E27FC236}">
                    <a16:creationId xmlns:a16="http://schemas.microsoft.com/office/drawing/2014/main" id="{97CE518B-A1F9-7A88-C1DF-1863E6A3231B}"/>
                  </a:ext>
                </a:extLst>
              </p:cNvPr>
              <p:cNvSpPr/>
              <p:nvPr/>
            </p:nvSpPr>
            <p:spPr>
              <a:xfrm>
                <a:off x="3843756" y="2838055"/>
                <a:ext cx="1524439" cy="1586589"/>
              </a:xfrm>
              <a:prstGeom prst="blockArc">
                <a:avLst>
                  <a:gd name="adj1" fmla="val 7500427"/>
                  <a:gd name="adj2" fmla="val 361116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1C20C6F-8154-3D55-8108-6EB76FB26AEE}"/>
              </a:ext>
            </a:extLst>
          </p:cNvPr>
          <p:cNvGrpSpPr/>
          <p:nvPr/>
        </p:nvGrpSpPr>
        <p:grpSpPr>
          <a:xfrm>
            <a:off x="5643756" y="2798866"/>
            <a:ext cx="1551867" cy="1804993"/>
            <a:chOff x="5643756" y="2838055"/>
            <a:chExt cx="1551867" cy="1804993"/>
          </a:xfrm>
        </p:grpSpPr>
        <p:pic>
          <p:nvPicPr>
            <p:cNvPr id="18" name="Afbeelding 1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4B775453-7DB3-4AB3-6444-96FF2F52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668CB628-07C7-1FD7-901A-E4736ADCC9CC}"/>
                </a:ext>
              </a:extLst>
            </p:cNvPr>
            <p:cNvGrpSpPr/>
            <p:nvPr/>
          </p:nvGrpSpPr>
          <p:grpSpPr>
            <a:xfrm>
              <a:off x="5643756" y="2838055"/>
              <a:ext cx="1551867" cy="1804993"/>
              <a:chOff x="5643756" y="2838055"/>
              <a:chExt cx="1551867" cy="1804993"/>
            </a:xfrm>
          </p:grpSpPr>
          <p:grpSp>
            <p:nvGrpSpPr>
              <p:cNvPr id="49" name="Groep 48"/>
              <p:cNvGrpSpPr>
                <a:grpSpLocks noChangeAspect="1"/>
              </p:cNvGrpSpPr>
              <p:nvPr/>
            </p:nvGrpSpPr>
            <p:grpSpPr>
              <a:xfrm>
                <a:off x="5996099" y="3972917"/>
                <a:ext cx="1199524" cy="670131"/>
                <a:chOff x="7703524" y="2827669"/>
                <a:chExt cx="1548996" cy="865369"/>
              </a:xfrm>
            </p:grpSpPr>
            <p:pic>
              <p:nvPicPr>
                <p:cNvPr id="51" name="Afbeelding 50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6863" y="2827669"/>
                  <a:ext cx="850923" cy="606442"/>
                </a:xfrm>
                <a:prstGeom prst="rect">
                  <a:avLst/>
                </a:prstGeom>
              </p:spPr>
            </p:pic>
            <p:pic>
              <p:nvPicPr>
                <p:cNvPr id="52" name="Afbeelding 5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524" y="3408171"/>
                  <a:ext cx="1548996" cy="284867"/>
                </a:xfrm>
                <a:prstGeom prst="rect">
                  <a:avLst/>
                </a:prstGeom>
              </p:spPr>
            </p:pic>
          </p:grpSp>
          <p:sp>
            <p:nvSpPr>
              <p:cNvPr id="84" name="Blokboog 83">
                <a:extLst>
                  <a:ext uri="{FF2B5EF4-FFF2-40B4-BE49-F238E27FC236}">
                    <a16:creationId xmlns:a16="http://schemas.microsoft.com/office/drawing/2014/main" id="{95BE5C17-0F86-D4B6-7F50-0E2CF20B4B13}"/>
                  </a:ext>
                </a:extLst>
              </p:cNvPr>
              <p:cNvSpPr/>
              <p:nvPr/>
            </p:nvSpPr>
            <p:spPr>
              <a:xfrm>
                <a:off x="5643756" y="2838055"/>
                <a:ext cx="1524439" cy="1586589"/>
              </a:xfrm>
              <a:prstGeom prst="blockArc">
                <a:avLst>
                  <a:gd name="adj1" fmla="val 7504043"/>
                  <a:gd name="adj2" fmla="val 3470081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B23A014-07FE-EC7C-DE7D-5B306036D527}"/>
              </a:ext>
            </a:extLst>
          </p:cNvPr>
          <p:cNvGrpSpPr/>
          <p:nvPr/>
        </p:nvGrpSpPr>
        <p:grpSpPr>
          <a:xfrm>
            <a:off x="7443756" y="2798866"/>
            <a:ext cx="1524439" cy="1775780"/>
            <a:chOff x="7443756" y="2838055"/>
            <a:chExt cx="1524439" cy="1775780"/>
          </a:xfrm>
        </p:grpSpPr>
        <p:pic>
          <p:nvPicPr>
            <p:cNvPr id="19" name="Afbeelding 1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75D865E-7A2F-9E7B-675D-FDD415A36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6B705369-CEF1-EA66-DB6F-7228BA67334C}"/>
                </a:ext>
              </a:extLst>
            </p:cNvPr>
            <p:cNvGrpSpPr/>
            <p:nvPr/>
          </p:nvGrpSpPr>
          <p:grpSpPr>
            <a:xfrm>
              <a:off x="7443756" y="2838055"/>
              <a:ext cx="1524439" cy="1775780"/>
              <a:chOff x="7443756" y="2838055"/>
              <a:chExt cx="1524439" cy="1775780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2783967-7F59-7142-E4FE-5FEA7B98E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556" y="4049750"/>
                <a:ext cx="1149866" cy="564085"/>
              </a:xfrm>
              <a:prstGeom prst="rect">
                <a:avLst/>
              </a:prstGeom>
            </p:spPr>
          </p:pic>
          <p:sp>
            <p:nvSpPr>
              <p:cNvPr id="85" name="Blokboog 84">
                <a:extLst>
                  <a:ext uri="{FF2B5EF4-FFF2-40B4-BE49-F238E27FC236}">
                    <a16:creationId xmlns:a16="http://schemas.microsoft.com/office/drawing/2014/main" id="{A69C4625-7450-8525-3A3E-EF9DA473457E}"/>
                  </a:ext>
                </a:extLst>
              </p:cNvPr>
              <p:cNvSpPr/>
              <p:nvPr/>
            </p:nvSpPr>
            <p:spPr>
              <a:xfrm>
                <a:off x="7443756" y="2838055"/>
                <a:ext cx="1524439" cy="1586589"/>
              </a:xfrm>
              <a:prstGeom prst="blockArc">
                <a:avLst>
                  <a:gd name="adj1" fmla="val 8475009"/>
                  <a:gd name="adj2" fmla="val 305283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AB2FB623-95C5-C553-B6B0-395681A66A2C}"/>
              </a:ext>
            </a:extLst>
          </p:cNvPr>
          <p:cNvGrpSpPr/>
          <p:nvPr/>
        </p:nvGrpSpPr>
        <p:grpSpPr>
          <a:xfrm>
            <a:off x="7443756" y="4753057"/>
            <a:ext cx="1524439" cy="1725811"/>
            <a:chOff x="7443756" y="4753057"/>
            <a:chExt cx="1524439" cy="1725811"/>
          </a:xfrm>
        </p:grpSpPr>
        <p:pic>
          <p:nvPicPr>
            <p:cNvPr id="25" name="Afbeelding 2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588FF791-3A3E-BD66-4F1E-F5EC9C16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4915412"/>
              <a:ext cx="1103401" cy="1003626"/>
            </a:xfrm>
            <a:prstGeom prst="rect">
              <a:avLst/>
            </a:prstGeom>
          </p:spPr>
        </p:pic>
        <p:sp>
          <p:nvSpPr>
            <p:cNvPr id="96" name="Blokboog 95">
              <a:extLst>
                <a:ext uri="{FF2B5EF4-FFF2-40B4-BE49-F238E27FC236}">
                  <a16:creationId xmlns:a16="http://schemas.microsoft.com/office/drawing/2014/main" id="{976F3C32-789B-0B6C-33EE-A0B27737845B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60" name="Afbeelding 59" descr="Afbeelding met logo, Lettertype, symbool, Graphics&#10;&#10;Automatisch gegenereerde beschrijving">
              <a:extLst>
                <a:ext uri="{FF2B5EF4-FFF2-40B4-BE49-F238E27FC236}">
                  <a16:creationId xmlns:a16="http://schemas.microsoft.com/office/drawing/2014/main" id="{CA8C620D-721B-D003-B2D6-E15B5287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450" y="6035710"/>
              <a:ext cx="967951" cy="443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6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554B7E4-AEF3-3813-DFBD-592E699A92E9}"/>
              </a:ext>
            </a:extLst>
          </p:cNvPr>
          <p:cNvSpPr txBox="1"/>
          <p:nvPr/>
        </p:nvSpPr>
        <p:spPr>
          <a:xfrm>
            <a:off x="215999" y="216000"/>
            <a:ext cx="4619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5.2 Kleur bekennen</a:t>
            </a:r>
          </a:p>
        </p:txBody>
      </p:sp>
    </p:spTree>
    <p:extLst>
      <p:ext uri="{BB962C8B-B14F-4D97-AF65-F5344CB8AC3E}">
        <p14:creationId xmlns:p14="http://schemas.microsoft.com/office/powerpoint/2010/main" val="2598148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849671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89486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Vrijheid, blijheid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32632"/>
                <a:gd name="adj2" fmla="val -132836"/>
              </a:avLst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9EF6F737-99EC-D2BA-ABE8-BF15512C5A2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372292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Eerlijk delen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19062"/>
                <a:gd name="adj2" fmla="val -131598"/>
              </a:avLst>
            </a:prstGeom>
            <a:noFill/>
            <a:ln w="88900">
              <a:solidFill>
                <a:srgbClr val="EB1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7E2919-5205-8203-4834-53B1D83DECE4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F123-8841-0A97-AC86-8E1B0F7EB8F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6772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 de planeet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2799"/>
                <a:gd name="adj2" fmla="val -133886"/>
              </a:avLst>
            </a:prstGeom>
            <a:noFill/>
            <a:ln w="889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0DBFE3C-EB6A-8617-07BE-7DF32836069D}"/>
              </a:ext>
            </a:extLst>
          </p:cNvPr>
          <p:cNvSpPr txBox="1"/>
          <p:nvPr/>
        </p:nvSpPr>
        <p:spPr>
          <a:xfrm>
            <a:off x="244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7508C6-A56E-13A9-7C8B-FF8B699E5C2B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1CE1F-17A8-C9E6-B32D-4CF272B8571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301322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Vertrouw op God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19638"/>
                <a:gd name="adj2" fmla="val -131856"/>
              </a:avLst>
            </a:prstGeom>
            <a:noFill/>
            <a:ln w="889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0BB568-CF36-A19B-6DAB-560F35672EC8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DAABB-7AAA-7B48-FA94-F8C61F86E8AA}"/>
              </a:ext>
            </a:extLst>
          </p:cNvPr>
          <p:cNvSpPr txBox="1"/>
          <p:nvPr/>
        </p:nvSpPr>
        <p:spPr>
          <a:xfrm>
            <a:off x="2447672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8B92F1-09D1-43F7-81D1-426E1D44B7BD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442659-50B2-3F78-4AEB-15F0038175E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3938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 eerst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33907"/>
                <a:gd name="adj2" fmla="val -135615"/>
              </a:avLst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ED83EFF-D638-D5EC-7A61-3463050C0A69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735B2E-AB7E-D5CA-58B6-B42CF883FC0D}"/>
              </a:ext>
            </a:extLst>
          </p:cNvPr>
          <p:cNvSpPr txBox="1"/>
          <p:nvPr/>
        </p:nvSpPr>
        <p:spPr>
          <a:xfrm>
            <a:off x="2448328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5490323-D9CA-A073-ED9B-FCB21502C668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50DAB6-95AF-969F-0270-5EBFED37D7B7}"/>
              </a:ext>
            </a:extLst>
          </p:cNvPr>
          <p:cNvSpPr txBox="1"/>
          <p:nvPr/>
        </p:nvSpPr>
        <p:spPr>
          <a:xfrm>
            <a:off x="532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vertrouw op god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77FB65-FC17-983A-5E05-301AD759073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1263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44BFB453-B80D-E2E3-23DC-CDC32BEB68D6}"/>
              </a:ext>
            </a:extLst>
          </p:cNvPr>
          <p:cNvGrpSpPr/>
          <p:nvPr/>
        </p:nvGrpSpPr>
        <p:grpSpPr>
          <a:xfrm>
            <a:off x="176105" y="2166300"/>
            <a:ext cx="8703521" cy="1653669"/>
            <a:chOff x="972000" y="1687736"/>
            <a:chExt cx="7200000" cy="1368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58BA1017-7178-4EEF-A14C-547628F401E3}"/>
                </a:ext>
              </a:extLst>
            </p:cNvPr>
            <p:cNvGrpSpPr/>
            <p:nvPr/>
          </p:nvGrpSpPr>
          <p:grpSpPr>
            <a:xfrm>
              <a:off x="1008000" y="1687736"/>
              <a:ext cx="7128000" cy="1368000"/>
              <a:chOff x="251520" y="1052736"/>
              <a:chExt cx="7128000" cy="1368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51520" y="1052736"/>
                <a:ext cx="1368000" cy="1368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al 23"/>
              <p:cNvSpPr>
                <a:spLocks noChangeAspect="1"/>
              </p:cNvSpPr>
              <p:nvPr/>
            </p:nvSpPr>
            <p:spPr>
              <a:xfrm>
                <a:off x="1691520" y="1052736"/>
                <a:ext cx="1368000" cy="1368000"/>
              </a:xfrm>
              <a:prstGeom prst="ellipse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al 24"/>
              <p:cNvSpPr>
                <a:spLocks noChangeAspect="1"/>
              </p:cNvSpPr>
              <p:nvPr/>
            </p:nvSpPr>
            <p:spPr>
              <a:xfrm>
                <a:off x="6011520" y="1052736"/>
                <a:ext cx="1368000" cy="136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4571520" y="1052736"/>
                <a:ext cx="1368000" cy="1368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al 26"/>
              <p:cNvSpPr>
                <a:spLocks noChangeAspect="1"/>
              </p:cNvSpPr>
              <p:nvPr/>
            </p:nvSpPr>
            <p:spPr>
              <a:xfrm>
                <a:off x="3131520" y="1052736"/>
                <a:ext cx="1368000" cy="1368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A0A1E54-A44F-1074-75BD-5C396244550C}"/>
                </a:ext>
              </a:extLst>
            </p:cNvPr>
            <p:cNvSpPr txBox="1"/>
            <p:nvPr/>
          </p:nvSpPr>
          <p:spPr>
            <a:xfrm>
              <a:off x="972000" y="1992144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vrijheid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blijheid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F01CB3F-FAD9-1A24-820C-FB8B1863FD57}"/>
                </a:ext>
              </a:extLst>
            </p:cNvPr>
            <p:cNvSpPr txBox="1"/>
            <p:nvPr/>
          </p:nvSpPr>
          <p:spPr>
            <a:xfrm>
              <a:off x="2448328" y="1997031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eerlijk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delen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957D741-69C2-91DF-083A-244DB359A6FD}"/>
                </a:ext>
              </a:extLst>
            </p:cNvPr>
            <p:cNvSpPr txBox="1"/>
            <p:nvPr/>
          </p:nvSpPr>
          <p:spPr>
            <a:xfrm>
              <a:off x="3888328" y="1992142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red de planeet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9DD6F89-9154-FDCA-9772-7F46C0335DAA}"/>
                </a:ext>
              </a:extLst>
            </p:cNvPr>
            <p:cNvSpPr txBox="1"/>
            <p:nvPr/>
          </p:nvSpPr>
          <p:spPr>
            <a:xfrm>
              <a:off x="5328328" y="2005200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vertrouw op god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538C1ED-922F-41BE-8B41-4537393D5C21}"/>
                </a:ext>
              </a:extLst>
            </p:cNvPr>
            <p:cNvSpPr txBox="1"/>
            <p:nvPr/>
          </p:nvSpPr>
          <p:spPr>
            <a:xfrm>
              <a:off x="6732000" y="2006361"/>
              <a:ext cx="1440000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 err="1"/>
                <a:t>nederland</a:t>
              </a:r>
              <a:r>
                <a:rPr lang="nl-NL" sz="2300" b="1" cap="small" dirty="0"/>
                <a:t> eerst</a:t>
              </a:r>
              <a:endParaRPr lang="en-US" sz="23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6A88D67-FD7D-3C9F-91E2-940EF40CC4C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160184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A973A29-FD5A-334A-2CA6-88B5E09A05A0}"/>
              </a:ext>
            </a:extLst>
          </p:cNvPr>
          <p:cNvSpPr txBox="1"/>
          <p:nvPr/>
        </p:nvSpPr>
        <p:spPr>
          <a:xfrm>
            <a:off x="216000" y="216000"/>
            <a:ext cx="6026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5.3 Winnen en verliezen</a:t>
            </a:r>
          </a:p>
        </p:txBody>
      </p:sp>
    </p:spTree>
    <p:extLst>
      <p:ext uri="{BB962C8B-B14F-4D97-AF65-F5344CB8AC3E}">
        <p14:creationId xmlns:p14="http://schemas.microsoft.com/office/powerpoint/2010/main" val="1550631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15">
            <a:extLst>
              <a:ext uri="{FF2B5EF4-FFF2-40B4-BE49-F238E27FC236}">
                <a16:creationId xmlns:a16="http://schemas.microsoft.com/office/drawing/2014/main" id="{97BECB59-DCB0-A8B2-930A-6E6A0C467441}"/>
              </a:ext>
            </a:extLst>
          </p:cNvPr>
          <p:cNvGrpSpPr/>
          <p:nvPr/>
        </p:nvGrpSpPr>
        <p:grpSpPr>
          <a:xfrm>
            <a:off x="864834" y="1042125"/>
            <a:ext cx="7414331" cy="5315792"/>
            <a:chOff x="1115072" y="1528474"/>
            <a:chExt cx="6757891" cy="4845149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16CC98B-B736-E9C6-37EA-16EA4439899E}"/>
                </a:ext>
              </a:extLst>
            </p:cNvPr>
            <p:cNvSpPr/>
            <p:nvPr/>
          </p:nvSpPr>
          <p:spPr>
            <a:xfrm>
              <a:off x="1115072" y="1528474"/>
              <a:ext cx="4315385" cy="2423089"/>
            </a:xfrm>
            <a:prstGeom prst="rect">
              <a:avLst/>
            </a:prstGeom>
            <a:solidFill>
              <a:srgbClr val="05A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D6A38C9B-B8C1-12BA-B8B3-71DFAC561849}"/>
                </a:ext>
              </a:extLst>
            </p:cNvPr>
            <p:cNvGrpSpPr/>
            <p:nvPr/>
          </p:nvGrpSpPr>
          <p:grpSpPr>
            <a:xfrm>
              <a:off x="1123119" y="1528474"/>
              <a:ext cx="6749844" cy="4845149"/>
              <a:chOff x="1123119" y="1528474"/>
              <a:chExt cx="6749844" cy="4845149"/>
            </a:xfrm>
          </p:grpSpPr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9F24290A-66F0-0AB2-8892-A3BB1C8A5D77}"/>
                  </a:ext>
                </a:extLst>
              </p:cNvPr>
              <p:cNvSpPr/>
              <p:nvPr/>
            </p:nvSpPr>
            <p:spPr>
              <a:xfrm>
                <a:off x="1123119" y="3950534"/>
                <a:ext cx="4315385" cy="2423089"/>
              </a:xfrm>
              <a:prstGeom prst="rect">
                <a:avLst/>
              </a:prstGeom>
              <a:solidFill>
                <a:srgbClr val="006EB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90B86968-F147-46C0-1192-9BBE0FE416A9}"/>
                  </a:ext>
                </a:extLst>
              </p:cNvPr>
              <p:cNvSpPr/>
              <p:nvPr/>
            </p:nvSpPr>
            <p:spPr>
              <a:xfrm rot="16200000">
                <a:off x="4229135" y="2729796"/>
                <a:ext cx="4845149" cy="2442506"/>
              </a:xfrm>
              <a:prstGeom prst="rect">
                <a:avLst/>
              </a:prstGeom>
              <a:solidFill>
                <a:srgbClr val="C600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17" name="Afbeelding 16" descr="Afbeelding met tekenfilm, clipart, Tekenfilm, smiley&#10;&#10;Automatisch gegenereerde beschrijving">
            <a:extLst>
              <a:ext uri="{FF2B5EF4-FFF2-40B4-BE49-F238E27FC236}">
                <a16:creationId xmlns:a16="http://schemas.microsoft.com/office/drawing/2014/main" id="{AF94D09D-BE3B-63E9-2778-C7E5C68B8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074" y="1982352"/>
            <a:ext cx="2831249" cy="2917044"/>
          </a:xfrm>
          <a:prstGeom prst="rect">
            <a:avLst/>
          </a:prstGeom>
        </p:spPr>
      </p:pic>
      <p:pic>
        <p:nvPicPr>
          <p:cNvPr id="5" name="Afbeelding 4" descr="Afbeelding met smiley, emoticon, geel, glimlach&#10;&#10;Automatisch gegenereerde beschrijving">
            <a:extLst>
              <a:ext uri="{FF2B5EF4-FFF2-40B4-BE49-F238E27FC236}">
                <a16:creationId xmlns:a16="http://schemas.microsoft.com/office/drawing/2014/main" id="{56531C3E-507B-E85C-3523-294A89C5F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3" y="1007549"/>
            <a:ext cx="4356081" cy="265846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ABCF4CB-9288-4A38-7ACD-C7D6352CDCBF}"/>
              </a:ext>
            </a:extLst>
          </p:cNvPr>
          <p:cNvSpPr txBox="1"/>
          <p:nvPr/>
        </p:nvSpPr>
        <p:spPr>
          <a:xfrm>
            <a:off x="0" y="29473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</a:rPr>
              <a:t>Winnen en verliezen</a:t>
            </a:r>
            <a:endParaRPr lang="nl-NL" sz="2400" b="1" dirty="0">
              <a:solidFill>
                <a:srgbClr val="317175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63859F6-3420-F5EB-5FF0-6F1901C2842D}"/>
              </a:ext>
            </a:extLst>
          </p:cNvPr>
          <p:cNvSpPr txBox="1"/>
          <p:nvPr/>
        </p:nvSpPr>
        <p:spPr>
          <a:xfrm>
            <a:off x="4389992" y="2939743"/>
            <a:ext cx="1306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</a:rPr>
              <a:t>Tja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036FF2D2-515B-F5C5-0F6D-8BF012CFE6EA}"/>
              </a:ext>
            </a:extLst>
          </p:cNvPr>
          <p:cNvSpPr txBox="1"/>
          <p:nvPr/>
        </p:nvSpPr>
        <p:spPr>
          <a:xfrm>
            <a:off x="4145670" y="5545320"/>
            <a:ext cx="1553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</a:rPr>
              <a:t>Balen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F648F160-4281-4967-3630-6648F334FF4C}"/>
              </a:ext>
            </a:extLst>
          </p:cNvPr>
          <p:cNvSpPr txBox="1"/>
          <p:nvPr/>
        </p:nvSpPr>
        <p:spPr>
          <a:xfrm>
            <a:off x="6063545" y="4878046"/>
            <a:ext cx="1993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err="1">
                <a:solidFill>
                  <a:schemeClr val="bg1"/>
                </a:solidFill>
              </a:rPr>
              <a:t>GRRRR</a:t>
            </a:r>
            <a:r>
              <a:rPr lang="nl-NL" sz="40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24" name="Afbeelding 23" descr="Afbeelding met smiley, emoticon, clipart, tekenfilm&#10;&#10;Automatisch gegenereerde beschrijving">
            <a:extLst>
              <a:ext uri="{FF2B5EF4-FFF2-40B4-BE49-F238E27FC236}">
                <a16:creationId xmlns:a16="http://schemas.microsoft.com/office/drawing/2014/main" id="{FB4C9D19-CAB6-695F-E5C4-84855CAFA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07" y="3752413"/>
            <a:ext cx="2679763" cy="25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79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verdekt, Games, Bordspel, Kaartspel&#10;&#10;Automatisch gegenereerde beschrijving">
            <a:extLst>
              <a:ext uri="{FF2B5EF4-FFF2-40B4-BE49-F238E27FC236}">
                <a16:creationId xmlns:a16="http://schemas.microsoft.com/office/drawing/2014/main" id="{99111C77-13F7-DD5C-B74D-8F56A438A1F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7" y="900000"/>
            <a:ext cx="8280000" cy="5508000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0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Verliezen bij een spelletje</a:t>
            </a:r>
            <a:r>
              <a:rPr lang="nl-NL" sz="2400" b="1" i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….</a:t>
            </a:r>
            <a:endParaRPr lang="nl-NL" sz="2400" b="1" dirty="0">
              <a:solidFill>
                <a:srgbClr val="31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4A37549-60A9-2B69-8847-C3D8FCAF783F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1456623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-2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WK voetbal: het Nederlands elftal verliest!</a:t>
            </a:r>
          </a:p>
        </p:txBody>
      </p:sp>
      <p:pic>
        <p:nvPicPr>
          <p:cNvPr id="4" name="Afbeelding 3" descr="Afbeelding met Menselijk gezicht, kleding, persoon, glimlach&#10;&#10;Automatisch gegenereerde beschrijving">
            <a:extLst>
              <a:ext uri="{FF2B5EF4-FFF2-40B4-BE49-F238E27FC236}">
                <a16:creationId xmlns:a16="http://schemas.microsoft.com/office/drawing/2014/main" id="{44F36691-B297-8A67-DFDE-08E2C441749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3727" r="6140" b="-276"/>
          <a:stretch/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D17CD54-DF80-7A4F-0F7C-8C2CF2697C23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1026394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0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Jij wilt naar Walibi, het wordt de dierentuin.</a:t>
            </a:r>
          </a:p>
        </p:txBody>
      </p:sp>
      <p:pic>
        <p:nvPicPr>
          <p:cNvPr id="5" name="Afbeelding 4" descr="Afbeelding met zoogdier, buitenshuis, olifant, boom&#10;&#10;Automatisch gegenereerde beschrijving">
            <a:extLst>
              <a:ext uri="{FF2B5EF4-FFF2-40B4-BE49-F238E27FC236}">
                <a16:creationId xmlns:a16="http://schemas.microsoft.com/office/drawing/2014/main" id="{1B479C5D-3340-30C4-11A1-2AE6259B549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D09EBDE-6D19-515E-1473-785766C9210F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661854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DD4238EF-A167-A845-BBD6-568B634844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133337" y="472754"/>
            <a:ext cx="3084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Mag ik met m’n</a:t>
            </a:r>
          </a:p>
          <a:p>
            <a:pPr algn="ctr"/>
            <a:r>
              <a:rPr lang="nl-NL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vrienden mee?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DB10446-FD87-6ED4-19ED-BB35620A8F3A}"/>
              </a:ext>
            </a:extLst>
          </p:cNvPr>
          <p:cNvSpPr txBox="1"/>
          <p:nvPr/>
        </p:nvSpPr>
        <p:spPr>
          <a:xfrm flipH="1">
            <a:off x="4995746" y="411199"/>
            <a:ext cx="3530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Nee, we gaan</a:t>
            </a:r>
          </a:p>
          <a:p>
            <a:pPr algn="ctr"/>
            <a:r>
              <a:rPr lang="nl-NL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naar opa en oma.</a:t>
            </a:r>
          </a:p>
        </p:txBody>
      </p:sp>
      <p:sp>
        <p:nvSpPr>
          <p:cNvPr id="9" name="Tekstballon: ovaal 8">
            <a:extLst>
              <a:ext uri="{FF2B5EF4-FFF2-40B4-BE49-F238E27FC236}">
                <a16:creationId xmlns:a16="http://schemas.microsoft.com/office/drawing/2014/main" id="{030B8FFC-7335-09B2-E50E-D68D695A8195}"/>
              </a:ext>
            </a:extLst>
          </p:cNvPr>
          <p:cNvSpPr/>
          <p:nvPr/>
        </p:nvSpPr>
        <p:spPr>
          <a:xfrm>
            <a:off x="182448" y="224149"/>
            <a:ext cx="2986638" cy="1176894"/>
          </a:xfrm>
          <a:prstGeom prst="wedgeEllipseCallout">
            <a:avLst>
              <a:gd name="adj1" fmla="val 41649"/>
              <a:gd name="adj2" fmla="val 96080"/>
            </a:avLst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ballon: ovaal 9">
            <a:extLst>
              <a:ext uri="{FF2B5EF4-FFF2-40B4-BE49-F238E27FC236}">
                <a16:creationId xmlns:a16="http://schemas.microsoft.com/office/drawing/2014/main" id="{09B784C0-070B-6720-8F2A-41B8B06D30BB}"/>
              </a:ext>
            </a:extLst>
          </p:cNvPr>
          <p:cNvSpPr/>
          <p:nvPr/>
        </p:nvSpPr>
        <p:spPr>
          <a:xfrm>
            <a:off x="5157383" y="224148"/>
            <a:ext cx="3369131" cy="1176894"/>
          </a:xfrm>
          <a:prstGeom prst="wedgeEllipseCallout">
            <a:avLst>
              <a:gd name="adj1" fmla="val 55244"/>
              <a:gd name="adj2" fmla="val 71831"/>
            </a:avLst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30EF460-9B3D-9797-A5A6-C235474140D0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677768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nagel, vinger, persoon&#10;&#10;Automatisch gegenereerde beschrijving">
            <a:extLst>
              <a:ext uri="{FF2B5EF4-FFF2-40B4-BE49-F238E27FC236}">
                <a16:creationId xmlns:a16="http://schemas.microsoft.com/office/drawing/2014/main" id="{DB6F02CD-C532-F60A-9F0F-EC355A255D4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7"/>
          <a:stretch/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-1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Weer niks!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F0D919C-ED00-3997-6A69-04B5EA6B5023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912050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0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Verliezen bij het armpje drukken.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456CCD1-7E97-3260-994C-8C281E1A0C6F}"/>
              </a:ext>
            </a:extLst>
          </p:cNvPr>
          <p:cNvSpPr txBox="1"/>
          <p:nvPr/>
        </p:nvSpPr>
        <p:spPr>
          <a:xfrm flipH="1">
            <a:off x="1880558" y="5688543"/>
            <a:ext cx="5382883" cy="677108"/>
          </a:xfrm>
          <a:prstGeom prst="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8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  <p:pic>
        <p:nvPicPr>
          <p:cNvPr id="8" name="Afbeelding 7" descr="Afbeelding met persoon, kleding, Menselijk gezicht, vinger&#10;&#10;Automatisch gegenereerde beschrijving">
            <a:extLst>
              <a:ext uri="{FF2B5EF4-FFF2-40B4-BE49-F238E27FC236}">
                <a16:creationId xmlns:a16="http://schemas.microsoft.com/office/drawing/2014/main" id="{FD263B2B-EB83-6631-A870-FFA0C41F2BE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33"/>
                    </a14:imgEffect>
                    <a14:imgEffect>
                      <a14:brightnessContrast bright="-21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2377" r="8594" b="2512"/>
          <a:stretch/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1F50EB7-5AC0-A6AD-1FA0-7B1F8C1D5B4E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1027903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533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8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emel, persoon, kleding, glimlach&#10;&#10;Automatisch gegenereerde beschrijving">
            <a:extLst>
              <a:ext uri="{FF2B5EF4-FFF2-40B4-BE49-F238E27FC236}">
                <a16:creationId xmlns:a16="http://schemas.microsoft.com/office/drawing/2014/main" id="{A8EC08D4-1630-8D7E-D302-2CFE6F079D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" r="3879"/>
          <a:stretch/>
        </p:blipFill>
        <p:spPr>
          <a:xfrm>
            <a:off x="1" y="160879"/>
            <a:ext cx="9142856" cy="66971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3" name="Groep 32">
            <a:extLst>
              <a:ext uri="{FF2B5EF4-FFF2-40B4-BE49-F238E27FC236}">
                <a16:creationId xmlns:a16="http://schemas.microsoft.com/office/drawing/2014/main" id="{626873BA-D2BB-CDAA-AB59-79619B6B2208}"/>
              </a:ext>
            </a:extLst>
          </p:cNvPr>
          <p:cNvGrpSpPr/>
          <p:nvPr/>
        </p:nvGrpSpPr>
        <p:grpSpPr>
          <a:xfrm>
            <a:off x="5967209" y="775169"/>
            <a:ext cx="2979705" cy="1748758"/>
            <a:chOff x="6163152" y="994442"/>
            <a:chExt cx="2979705" cy="1748758"/>
          </a:xfrm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80F15FA-6C7B-37B0-1E1A-8A3AB2D106B7}"/>
                </a:ext>
              </a:extLst>
            </p:cNvPr>
            <p:cNvSpPr/>
            <p:nvPr/>
          </p:nvSpPr>
          <p:spPr>
            <a:xfrm rot="574685">
              <a:off x="6163152" y="1306521"/>
              <a:ext cx="936941" cy="543295"/>
            </a:xfrm>
            <a:custGeom>
              <a:avLst/>
              <a:gdLst>
                <a:gd name="connsiteX0" fmla="*/ 1280160 w 1645920"/>
                <a:gd name="connsiteY0" fmla="*/ 9144 h 1170432"/>
                <a:gd name="connsiteX1" fmla="*/ 0 w 1645920"/>
                <a:gd name="connsiteY1" fmla="*/ 1170432 h 1170432"/>
                <a:gd name="connsiteX2" fmla="*/ 1645920 w 1645920"/>
                <a:gd name="connsiteY2" fmla="*/ 0 h 1170432"/>
                <a:gd name="connsiteX3" fmla="*/ 1280160 w 1645920"/>
                <a:gd name="connsiteY3" fmla="*/ 9144 h 117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920" h="1170432">
                  <a:moveTo>
                    <a:pt x="1280160" y="9144"/>
                  </a:moveTo>
                  <a:lnTo>
                    <a:pt x="0" y="1170432"/>
                  </a:lnTo>
                  <a:lnTo>
                    <a:pt x="1645920" y="0"/>
                  </a:lnTo>
                  <a:lnTo>
                    <a:pt x="1280160" y="91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B6A227A-ADCD-AF37-AD7D-7815CDC4A1DD}"/>
                </a:ext>
              </a:extLst>
            </p:cNvPr>
            <p:cNvSpPr/>
            <p:nvPr/>
          </p:nvSpPr>
          <p:spPr>
            <a:xfrm>
              <a:off x="6839339" y="2006082"/>
              <a:ext cx="541175" cy="737118"/>
            </a:xfrm>
            <a:custGeom>
              <a:avLst/>
              <a:gdLst>
                <a:gd name="connsiteX0" fmla="*/ 382555 w 541175"/>
                <a:gd name="connsiteY0" fmla="*/ 9330 h 737118"/>
                <a:gd name="connsiteX1" fmla="*/ 0 w 541175"/>
                <a:gd name="connsiteY1" fmla="*/ 737118 h 737118"/>
                <a:gd name="connsiteX2" fmla="*/ 541175 w 541175"/>
                <a:gd name="connsiteY2" fmla="*/ 0 h 737118"/>
                <a:gd name="connsiteX3" fmla="*/ 382555 w 541175"/>
                <a:gd name="connsiteY3" fmla="*/ 9330 h 73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175" h="737118">
                  <a:moveTo>
                    <a:pt x="382555" y="9330"/>
                  </a:moveTo>
                  <a:lnTo>
                    <a:pt x="0" y="737118"/>
                  </a:lnTo>
                  <a:lnTo>
                    <a:pt x="541175" y="0"/>
                  </a:lnTo>
                  <a:lnTo>
                    <a:pt x="382555" y="93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A032889D-2BC1-1027-4553-F1EA68136EA8}"/>
                </a:ext>
              </a:extLst>
            </p:cNvPr>
            <p:cNvGrpSpPr/>
            <p:nvPr/>
          </p:nvGrpSpPr>
          <p:grpSpPr>
            <a:xfrm>
              <a:off x="6748215" y="994442"/>
              <a:ext cx="2394642" cy="1052066"/>
              <a:chOff x="5634067" y="849887"/>
              <a:chExt cx="2394642" cy="1052066"/>
            </a:xfrm>
          </p:grpSpPr>
          <p:sp>
            <p:nvSpPr>
              <p:cNvPr id="9" name="Rechthoek: afgeronde hoeken 8">
                <a:extLst>
                  <a:ext uri="{FF2B5EF4-FFF2-40B4-BE49-F238E27FC236}">
                    <a16:creationId xmlns:a16="http://schemas.microsoft.com/office/drawing/2014/main" id="{F37A440B-EED6-93F5-D41F-271D03B97402}"/>
                  </a:ext>
                </a:extLst>
              </p:cNvPr>
              <p:cNvSpPr/>
              <p:nvPr/>
            </p:nvSpPr>
            <p:spPr>
              <a:xfrm>
                <a:off x="5634067" y="849887"/>
                <a:ext cx="2394642" cy="105206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1009D618-C70B-AF2A-0DE9-F8B9D525493E}"/>
                  </a:ext>
                </a:extLst>
              </p:cNvPr>
              <p:cNvSpPr txBox="1"/>
              <p:nvPr/>
            </p:nvSpPr>
            <p:spPr>
              <a:xfrm>
                <a:off x="5661916" y="1055859"/>
                <a:ext cx="22995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/>
                  <a:t>de natuur in!</a:t>
                </a:r>
              </a:p>
            </p:txBody>
          </p:sp>
        </p:grp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16D09FA9-A33F-9858-BDFB-4AD44332A01B}"/>
              </a:ext>
            </a:extLst>
          </p:cNvPr>
          <p:cNvGrpSpPr/>
          <p:nvPr/>
        </p:nvGrpSpPr>
        <p:grpSpPr>
          <a:xfrm>
            <a:off x="3850941" y="4052596"/>
            <a:ext cx="2299580" cy="2055653"/>
            <a:chOff x="3698541" y="3900196"/>
            <a:chExt cx="2299580" cy="2055653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49B8A674-8471-4C39-AAFD-A0B16E38BDBE}"/>
                </a:ext>
              </a:extLst>
            </p:cNvPr>
            <p:cNvGrpSpPr/>
            <p:nvPr/>
          </p:nvGrpSpPr>
          <p:grpSpPr>
            <a:xfrm>
              <a:off x="3698541" y="5300417"/>
              <a:ext cx="2299580" cy="655432"/>
              <a:chOff x="3698541" y="5300417"/>
              <a:chExt cx="2299580" cy="655432"/>
            </a:xfrm>
          </p:grpSpPr>
          <p:sp>
            <p:nvSpPr>
              <p:cNvPr id="24" name="Rechthoek: afgeronde hoeken 23">
                <a:extLst>
                  <a:ext uri="{FF2B5EF4-FFF2-40B4-BE49-F238E27FC236}">
                    <a16:creationId xmlns:a16="http://schemas.microsoft.com/office/drawing/2014/main" id="{52DF55D0-F38D-DF1A-620A-E1220AEAB1A7}"/>
                  </a:ext>
                </a:extLst>
              </p:cNvPr>
              <p:cNvSpPr/>
              <p:nvPr/>
            </p:nvSpPr>
            <p:spPr>
              <a:xfrm>
                <a:off x="3790385" y="5300417"/>
                <a:ext cx="2115893" cy="65543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123914B8-363C-8F0F-6CB3-73769A866E58}"/>
                  </a:ext>
                </a:extLst>
              </p:cNvPr>
              <p:cNvSpPr txBox="1"/>
              <p:nvPr/>
            </p:nvSpPr>
            <p:spPr>
              <a:xfrm>
                <a:off x="3698541" y="5366523"/>
                <a:ext cx="22995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i="1" dirty="0"/>
                  <a:t>zwembad!</a:t>
                </a:r>
              </a:p>
            </p:txBody>
          </p:sp>
        </p:grp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4DB0245-941C-C1F3-9E6D-A4BF1ACBA6AF}"/>
                </a:ext>
              </a:extLst>
            </p:cNvPr>
            <p:cNvSpPr/>
            <p:nvPr/>
          </p:nvSpPr>
          <p:spPr>
            <a:xfrm>
              <a:off x="4217437" y="3900196"/>
              <a:ext cx="139959" cy="1464906"/>
            </a:xfrm>
            <a:custGeom>
              <a:avLst/>
              <a:gdLst>
                <a:gd name="connsiteX0" fmla="*/ 37322 w 139959"/>
                <a:gd name="connsiteY0" fmla="*/ 1446245 h 1464906"/>
                <a:gd name="connsiteX1" fmla="*/ 0 w 139959"/>
                <a:gd name="connsiteY1" fmla="*/ 0 h 1464906"/>
                <a:gd name="connsiteX2" fmla="*/ 139959 w 139959"/>
                <a:gd name="connsiteY2" fmla="*/ 1464906 h 1464906"/>
                <a:gd name="connsiteX3" fmla="*/ 37322 w 139959"/>
                <a:gd name="connsiteY3" fmla="*/ 1446245 h 146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959" h="1464906">
                  <a:moveTo>
                    <a:pt x="37322" y="1446245"/>
                  </a:moveTo>
                  <a:lnTo>
                    <a:pt x="0" y="0"/>
                  </a:lnTo>
                  <a:lnTo>
                    <a:pt x="139959" y="1464906"/>
                  </a:lnTo>
                  <a:lnTo>
                    <a:pt x="37322" y="14462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BA10A879-27E6-8792-A5BB-2DA3B42BD936}"/>
                </a:ext>
              </a:extLst>
            </p:cNvPr>
            <p:cNvSpPr/>
            <p:nvPr/>
          </p:nvSpPr>
          <p:spPr>
            <a:xfrm>
              <a:off x="4814596" y="4030824"/>
              <a:ext cx="391886" cy="1343609"/>
            </a:xfrm>
            <a:custGeom>
              <a:avLst/>
              <a:gdLst>
                <a:gd name="connsiteX0" fmla="*/ 0 w 391886"/>
                <a:gd name="connsiteY0" fmla="*/ 1324947 h 1343609"/>
                <a:gd name="connsiteX1" fmla="*/ 391886 w 391886"/>
                <a:gd name="connsiteY1" fmla="*/ 0 h 1343609"/>
                <a:gd name="connsiteX2" fmla="*/ 111967 w 391886"/>
                <a:gd name="connsiteY2" fmla="*/ 1343609 h 1343609"/>
                <a:gd name="connsiteX3" fmla="*/ 0 w 391886"/>
                <a:gd name="connsiteY3" fmla="*/ 1324947 h 134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1886" h="1343609">
                  <a:moveTo>
                    <a:pt x="0" y="1324947"/>
                  </a:moveTo>
                  <a:lnTo>
                    <a:pt x="391886" y="0"/>
                  </a:lnTo>
                  <a:lnTo>
                    <a:pt x="111967" y="1343609"/>
                  </a:lnTo>
                  <a:lnTo>
                    <a:pt x="0" y="13249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84053FAF-B583-9182-F25D-70ADC6AE54AD}"/>
              </a:ext>
            </a:extLst>
          </p:cNvPr>
          <p:cNvGrpSpPr/>
          <p:nvPr/>
        </p:nvGrpSpPr>
        <p:grpSpPr>
          <a:xfrm>
            <a:off x="535464" y="447453"/>
            <a:ext cx="2487654" cy="858833"/>
            <a:chOff x="535464" y="447453"/>
            <a:chExt cx="2487654" cy="85883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4155BE8-3EEC-8143-901A-F699EFCFDAEC}"/>
                </a:ext>
              </a:extLst>
            </p:cNvPr>
            <p:cNvGrpSpPr/>
            <p:nvPr/>
          </p:nvGrpSpPr>
          <p:grpSpPr>
            <a:xfrm>
              <a:off x="535464" y="447453"/>
              <a:ext cx="2299580" cy="655432"/>
              <a:chOff x="3698541" y="5300417"/>
              <a:chExt cx="2299580" cy="655432"/>
            </a:xfrm>
          </p:grpSpPr>
          <p:sp>
            <p:nvSpPr>
              <p:cNvPr id="15" name="Rechthoek: afgeronde hoeken 14">
                <a:extLst>
                  <a:ext uri="{FF2B5EF4-FFF2-40B4-BE49-F238E27FC236}">
                    <a16:creationId xmlns:a16="http://schemas.microsoft.com/office/drawing/2014/main" id="{E611BF99-FD73-DC27-611B-E14A618C1430}"/>
                  </a:ext>
                </a:extLst>
              </p:cNvPr>
              <p:cNvSpPr/>
              <p:nvPr/>
            </p:nvSpPr>
            <p:spPr>
              <a:xfrm>
                <a:off x="3790385" y="5300417"/>
                <a:ext cx="2115893" cy="65543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8AEAA808-DC13-98CC-0BE2-33B28D64F302}"/>
                  </a:ext>
                </a:extLst>
              </p:cNvPr>
              <p:cNvSpPr txBox="1"/>
              <p:nvPr/>
            </p:nvSpPr>
            <p:spPr>
              <a:xfrm>
                <a:off x="3698541" y="5366523"/>
                <a:ext cx="22995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i="1" dirty="0"/>
                  <a:t>James Bond!</a:t>
                </a:r>
              </a:p>
            </p:txBody>
          </p:sp>
        </p:grp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1E7E8CE1-0D1A-6FE2-26B7-77A5D8A6609E}"/>
                </a:ext>
              </a:extLst>
            </p:cNvPr>
            <p:cNvSpPr/>
            <p:nvPr/>
          </p:nvSpPr>
          <p:spPr>
            <a:xfrm>
              <a:off x="2388637" y="1054359"/>
              <a:ext cx="634481" cy="251927"/>
            </a:xfrm>
            <a:custGeom>
              <a:avLst/>
              <a:gdLst>
                <a:gd name="connsiteX0" fmla="*/ 195943 w 634481"/>
                <a:gd name="connsiteY0" fmla="*/ 0 h 251927"/>
                <a:gd name="connsiteX1" fmla="*/ 634481 w 634481"/>
                <a:gd name="connsiteY1" fmla="*/ 251927 h 251927"/>
                <a:gd name="connsiteX2" fmla="*/ 0 w 634481"/>
                <a:gd name="connsiteY2" fmla="*/ 46653 h 251927"/>
                <a:gd name="connsiteX3" fmla="*/ 195943 w 634481"/>
                <a:gd name="connsiteY3" fmla="*/ 0 h 25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4481" h="251927">
                  <a:moveTo>
                    <a:pt x="195943" y="0"/>
                  </a:moveTo>
                  <a:lnTo>
                    <a:pt x="634481" y="251927"/>
                  </a:lnTo>
                  <a:lnTo>
                    <a:pt x="0" y="46653"/>
                  </a:lnTo>
                  <a:lnTo>
                    <a:pt x="19594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705D18F4-BE9F-96E4-9D55-B0AD091120C9}"/>
              </a:ext>
            </a:extLst>
          </p:cNvPr>
          <p:cNvGrpSpPr/>
          <p:nvPr/>
        </p:nvGrpSpPr>
        <p:grpSpPr>
          <a:xfrm>
            <a:off x="215092" y="3620278"/>
            <a:ext cx="2299580" cy="1492487"/>
            <a:chOff x="215092" y="3620278"/>
            <a:chExt cx="2299580" cy="1492487"/>
          </a:xfrm>
        </p:grpSpPr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7FF32368-6684-4540-48F8-65AD3E8427EB}"/>
                </a:ext>
              </a:extLst>
            </p:cNvPr>
            <p:cNvGrpSpPr/>
            <p:nvPr/>
          </p:nvGrpSpPr>
          <p:grpSpPr>
            <a:xfrm>
              <a:off x="215092" y="4457333"/>
              <a:ext cx="2299580" cy="655432"/>
              <a:chOff x="3698541" y="5300417"/>
              <a:chExt cx="2299580" cy="655432"/>
            </a:xfrm>
          </p:grpSpPr>
          <p:sp>
            <p:nvSpPr>
              <p:cNvPr id="28" name="Rechthoek: afgeronde hoeken 27">
                <a:extLst>
                  <a:ext uri="{FF2B5EF4-FFF2-40B4-BE49-F238E27FC236}">
                    <a16:creationId xmlns:a16="http://schemas.microsoft.com/office/drawing/2014/main" id="{15747CEB-A85D-175C-C8F4-5CE5A2305E10}"/>
                  </a:ext>
                </a:extLst>
              </p:cNvPr>
              <p:cNvSpPr/>
              <p:nvPr/>
            </p:nvSpPr>
            <p:spPr>
              <a:xfrm>
                <a:off x="3790385" y="5300417"/>
                <a:ext cx="2115893" cy="65543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D2B2A757-D0E5-1B43-54DD-3A357B69165D}"/>
                  </a:ext>
                </a:extLst>
              </p:cNvPr>
              <p:cNvSpPr txBox="1"/>
              <p:nvPr/>
            </p:nvSpPr>
            <p:spPr>
              <a:xfrm>
                <a:off x="3698541" y="5366523"/>
                <a:ext cx="22995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i="1" dirty="0"/>
                  <a:t>bowlen!</a:t>
                </a:r>
              </a:p>
            </p:txBody>
          </p:sp>
        </p:grp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93771894-C580-6315-22E5-4908D1E2B792}"/>
                </a:ext>
              </a:extLst>
            </p:cNvPr>
            <p:cNvSpPr/>
            <p:nvPr/>
          </p:nvSpPr>
          <p:spPr>
            <a:xfrm>
              <a:off x="1455576" y="3620278"/>
              <a:ext cx="587828" cy="905069"/>
            </a:xfrm>
            <a:custGeom>
              <a:avLst/>
              <a:gdLst>
                <a:gd name="connsiteX0" fmla="*/ 0 w 587828"/>
                <a:gd name="connsiteY0" fmla="*/ 867746 h 905069"/>
                <a:gd name="connsiteX1" fmla="*/ 587828 w 587828"/>
                <a:gd name="connsiteY1" fmla="*/ 0 h 905069"/>
                <a:gd name="connsiteX2" fmla="*/ 102636 w 587828"/>
                <a:gd name="connsiteY2" fmla="*/ 905069 h 905069"/>
                <a:gd name="connsiteX3" fmla="*/ 0 w 587828"/>
                <a:gd name="connsiteY3" fmla="*/ 867746 h 90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828" h="905069">
                  <a:moveTo>
                    <a:pt x="0" y="867746"/>
                  </a:moveTo>
                  <a:lnTo>
                    <a:pt x="587828" y="0"/>
                  </a:lnTo>
                  <a:lnTo>
                    <a:pt x="102636" y="905069"/>
                  </a:lnTo>
                  <a:lnTo>
                    <a:pt x="0" y="8677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18794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64AE361-B602-4254-D612-7B04A78B499D}"/>
              </a:ext>
            </a:extLst>
          </p:cNvPr>
          <p:cNvSpPr txBox="1"/>
          <p:nvPr/>
        </p:nvSpPr>
        <p:spPr>
          <a:xfrm>
            <a:off x="215999" y="216000"/>
            <a:ext cx="655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5.4 Raad je het plaatje?</a:t>
            </a:r>
          </a:p>
        </p:txBody>
      </p:sp>
    </p:spTree>
    <p:extLst>
      <p:ext uri="{BB962C8B-B14F-4D97-AF65-F5344CB8AC3E}">
        <p14:creationId xmlns:p14="http://schemas.microsoft.com/office/powerpoint/2010/main" val="2401014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A32C5CBD-D7B9-A763-053F-DBFF12CC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C136BCD-EE11-C7F8-27B2-6FEA49B66B49}"/>
              </a:ext>
            </a:extLst>
          </p:cNvPr>
          <p:cNvSpPr txBox="1"/>
          <p:nvPr/>
        </p:nvSpPr>
        <p:spPr>
          <a:xfrm>
            <a:off x="534495" y="603840"/>
            <a:ext cx="8005863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800" cap="all" spc="500" dirty="0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Raad je</a:t>
            </a:r>
          </a:p>
          <a:p>
            <a:pPr algn="ctr"/>
            <a:r>
              <a:rPr lang="nl-NL" sz="8800" cap="all" spc="500" dirty="0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Het plaatje</a:t>
            </a:r>
          </a:p>
          <a:p>
            <a:pPr algn="ctr"/>
            <a:r>
              <a:rPr lang="nl-NL" sz="11500" cap="all" dirty="0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E7B4AB-79F7-2159-6E8D-C623975D3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8042989-6547-6352-B0E3-04CAD0C3D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1484312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96AB192-721A-20F6-AD0B-CDEA87B4A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936A5BC-C332-819D-0F93-A765C6A3D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A6BB2A4-A80B-412D-8F3B-6B89EF8B3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9925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0F07B97-0016-3AC1-1827-615A8CC3C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83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5FF79AFC-2EB3-416D-0526-1B293E8EB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272F888-EBB5-0AAD-652A-CCF07AB58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654E3-A7B1-408B-FE61-23BEE531E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005BAB-A1AA-CE12-6F20-D0B42A1B2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00753E-01A4-C23B-C129-AF4E2CE37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BC930F-D8A2-FD36-D6BC-1BE20F8D9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491E0F-3035-F4EF-F047-9FE37C086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56C7F5-4E61-805B-7481-6A2603FD5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2775348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66F6CA-9DD3-4412-2287-520BE33C8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2775348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CDB959-A068-7BF3-E9E8-0DEA8751C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E02611-9AF4-F4C3-4165-B06A95A8C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BFA3A6-F203-B525-80CD-D35A72E6B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45AC52-DA86-BEFB-ACCD-64A2E038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CD10B5-7D93-6BAD-5DC9-C2513570C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4DC309-CE75-0919-A440-70B5DE3FA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84DFF0-2A02-E395-64A1-9D32F9006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A088E0-ADE2-F340-B79B-22F912699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A3C44C-6964-D8EA-D964-24B4E2BA1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F0DA69-94A8-DF13-1D91-9881461C2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CD387A-BCE7-8C2F-D771-4DD984038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188639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81EB5B-4308-9119-3893-F28A19905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675" y="1484312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31E58E2-9574-EA5D-74AC-E976416E1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75E461-9372-9654-DD97-C7676214D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3004AB-AD2B-D60C-94EE-BEE988E3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17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25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5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elektronica, tekst, scherm, Weergave-apparaat&#10;&#10;Automatisch gegenereerde beschrijving">
            <a:extLst>
              <a:ext uri="{FF2B5EF4-FFF2-40B4-BE49-F238E27FC236}">
                <a16:creationId xmlns:a16="http://schemas.microsoft.com/office/drawing/2014/main" id="{3E555C8D-DD72-31B5-32F7-F36E4AE51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439614"/>
            <a:ext cx="8208962" cy="5864471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513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201988" y="1484312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833563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0198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9925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3883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5138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833563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570413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937250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65138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1833563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201988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4570413" y="2775348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938838" y="2777729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7307263" y="188639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7305675" y="1484312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7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8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elektronica, tekst, scherm, Weergave-apparaat&#10;&#10;Automatisch gegenereerde beschrijving">
            <a:extLst>
              <a:ext uri="{FF2B5EF4-FFF2-40B4-BE49-F238E27FC236}">
                <a16:creationId xmlns:a16="http://schemas.microsoft.com/office/drawing/2014/main" id="{6CD3BD89-BB16-7C70-08AD-1C979FAE2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439614"/>
            <a:ext cx="8208962" cy="586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95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computer, gadget, Elektronisch apparaat, tekst&#10;&#10;Automatisch gegenereerde beschrijving">
            <a:extLst>
              <a:ext uri="{FF2B5EF4-FFF2-40B4-BE49-F238E27FC236}">
                <a16:creationId xmlns:a16="http://schemas.microsoft.com/office/drawing/2014/main" id="{5C259432-EE88-DC7B-5C00-30785E92D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0" t="17230" r="12524" b="10206"/>
          <a:stretch/>
        </p:blipFill>
        <p:spPr>
          <a:xfrm>
            <a:off x="538466" y="249555"/>
            <a:ext cx="8067068" cy="6357302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51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201988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833563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0198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9925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388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5138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83356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57041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937250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651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183356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20198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457041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9388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7307263" y="188640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7305675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73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8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computer, gadget, Elektronisch apparaat, tekst&#10;&#10;Automatisch gegenereerde beschrijving">
            <a:extLst>
              <a:ext uri="{FF2B5EF4-FFF2-40B4-BE49-F238E27FC236}">
                <a16:creationId xmlns:a16="http://schemas.microsoft.com/office/drawing/2014/main" id="{82CD8483-439B-0C4A-19CB-CBAF101A78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0" t="17230" r="12524" b="10206"/>
          <a:stretch/>
        </p:blipFill>
        <p:spPr>
          <a:xfrm>
            <a:off x="529681" y="254437"/>
            <a:ext cx="8067068" cy="635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95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rant, Publicatie, tekst, boek&#10;&#10;Automatisch gegenereerde beschrijving">
            <a:extLst>
              <a:ext uri="{FF2B5EF4-FFF2-40B4-BE49-F238E27FC236}">
                <a16:creationId xmlns:a16="http://schemas.microsoft.com/office/drawing/2014/main" id="{1052ABD8-C3EA-607F-682D-BD688B32939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/>
          <a:stretch/>
        </p:blipFill>
        <p:spPr>
          <a:xfrm>
            <a:off x="518114" y="246313"/>
            <a:ext cx="8100000" cy="6363786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51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201988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833563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0198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9925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388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5138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83356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57041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937250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651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183356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20198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457041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9388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7307263" y="188640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7305675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94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8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rant, Publicatie, tekst, boek&#10;&#10;Automatisch gegenereerde beschrijving">
            <a:extLst>
              <a:ext uri="{FF2B5EF4-FFF2-40B4-BE49-F238E27FC236}">
                <a16:creationId xmlns:a16="http://schemas.microsoft.com/office/drawing/2014/main" id="{4C410F42-1F0C-BC01-39A0-9335224BB9C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/>
          <a:stretch/>
        </p:blipFill>
        <p:spPr>
          <a:xfrm>
            <a:off x="520781" y="237169"/>
            <a:ext cx="8100000" cy="63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53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nselijk gezicht, persoon, kleding, muur&#10;&#10;Automatisch gegenereerde beschrijving">
            <a:extLst>
              <a:ext uri="{FF2B5EF4-FFF2-40B4-BE49-F238E27FC236}">
                <a16:creationId xmlns:a16="http://schemas.microsoft.com/office/drawing/2014/main" id="{CBFEFB30-465E-9F8B-B0DA-12B0D9FD73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1" t="48264" r="29811" b="6289"/>
          <a:stretch/>
        </p:blipFill>
        <p:spPr>
          <a:xfrm>
            <a:off x="530464" y="246797"/>
            <a:ext cx="8074800" cy="6392375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51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201988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833563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0198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9925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388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5138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83356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57041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937250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651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183356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20198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457041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9388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7307263" y="188640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7305675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56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8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Menselijk gezicht, persoon, kleding, muur&#10;&#10;Automatisch gegenereerde beschrijving">
            <a:extLst>
              <a:ext uri="{FF2B5EF4-FFF2-40B4-BE49-F238E27FC236}">
                <a16:creationId xmlns:a16="http://schemas.microsoft.com/office/drawing/2014/main" id="{85C8EB2D-09CA-4BFF-3C02-AC2E4BB99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1" t="48264" r="29811" b="6289"/>
          <a:stretch/>
        </p:blipFill>
        <p:spPr>
          <a:xfrm>
            <a:off x="530464" y="246797"/>
            <a:ext cx="8074800" cy="639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23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30B32833-8BDB-7DAC-14A5-CB9593ED29DD}"/>
              </a:ext>
            </a:extLst>
          </p:cNvPr>
          <p:cNvSpPr txBox="1"/>
          <p:nvPr/>
        </p:nvSpPr>
        <p:spPr>
          <a:xfrm>
            <a:off x="216000" y="216000"/>
            <a:ext cx="45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309603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ln w="28575">
                  <a:noFill/>
                </a:ln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</a:t>
            </a:r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telt</a:t>
            </a:r>
            <a:endParaRPr lang="nl-NL" sz="20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0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DCA1138D-F078-AC37-99DD-CF6ACF69E67B}"/>
              </a:ext>
            </a:extLst>
          </p:cNvPr>
          <p:cNvGrpSpPr/>
          <p:nvPr/>
        </p:nvGrpSpPr>
        <p:grpSpPr>
          <a:xfrm>
            <a:off x="4041750" y="4991086"/>
            <a:ext cx="5018361" cy="462205"/>
            <a:chOff x="4125640" y="4789750"/>
            <a:chExt cx="5018361" cy="462205"/>
          </a:xfrm>
        </p:grpSpPr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596664B1-4BC1-B699-3BCD-FDA6CF927263}"/>
                </a:ext>
              </a:extLst>
            </p:cNvPr>
            <p:cNvSpPr txBox="1"/>
            <p:nvPr/>
          </p:nvSpPr>
          <p:spPr>
            <a:xfrm>
              <a:off x="4125640" y="4790290"/>
              <a:ext cx="265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0065B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meerderheid</a:t>
              </a: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74EDA31B-2F47-E6DC-9B7F-ACFF4C5815DB}"/>
                </a:ext>
              </a:extLst>
            </p:cNvPr>
            <p:cNvSpPr txBox="1"/>
            <p:nvPr/>
          </p:nvSpPr>
          <p:spPr>
            <a:xfrm>
              <a:off x="6526869" y="4789750"/>
              <a:ext cx="2617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B219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minderheid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5BF83F1-634B-19C8-9480-8D1981AEAD71}"/>
              </a:ext>
            </a:extLst>
          </p:cNvPr>
          <p:cNvGrpSpPr/>
          <p:nvPr/>
        </p:nvGrpSpPr>
        <p:grpSpPr>
          <a:xfrm>
            <a:off x="2918965" y="1690979"/>
            <a:ext cx="5336010" cy="2543110"/>
            <a:chOff x="2918965" y="1690979"/>
            <a:chExt cx="5336010" cy="2543110"/>
          </a:xfrm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60233CF5-4502-46E8-2730-D90365E939DD}"/>
                </a:ext>
              </a:extLst>
            </p:cNvPr>
            <p:cNvSpPr/>
            <p:nvPr/>
          </p:nvSpPr>
          <p:spPr>
            <a:xfrm>
              <a:off x="6633785" y="1691114"/>
              <a:ext cx="1621190" cy="1742400"/>
            </a:xfrm>
            <a:prstGeom prst="roundRect">
              <a:avLst/>
            </a:prstGeom>
            <a:solidFill>
              <a:srgbClr val="B2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73C88851-DB4E-F30A-EE94-41420FCAFF30}"/>
                </a:ext>
              </a:extLst>
            </p:cNvPr>
            <p:cNvSpPr/>
            <p:nvPr/>
          </p:nvSpPr>
          <p:spPr>
            <a:xfrm>
              <a:off x="4430003" y="1690979"/>
              <a:ext cx="1620013" cy="1741136"/>
            </a:xfrm>
            <a:prstGeom prst="roundRect">
              <a:avLst/>
            </a:prstGeom>
            <a:solidFill>
              <a:srgbClr val="008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dirty="0"/>
            </a:p>
          </p:txBody>
        </p:sp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pic>
        <p:nvPicPr>
          <p:cNvPr id="19" name="Afbeelding 18" descr="Afbeelding met boksbeugel, zwart-wit&#10;&#10;Automatisch gegenereerde beschrijving">
            <a:extLst>
              <a:ext uri="{FF2B5EF4-FFF2-40B4-BE49-F238E27FC236}">
                <a16:creationId xmlns:a16="http://schemas.microsoft.com/office/drawing/2014/main" id="{E1246B99-40E7-6BD9-2341-F1416C298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45" y="3324516"/>
            <a:ext cx="1647888" cy="1666030"/>
          </a:xfrm>
          <a:prstGeom prst="rect">
            <a:avLst/>
          </a:prstGeom>
        </p:spPr>
      </p:pic>
      <p:pic>
        <p:nvPicPr>
          <p:cNvPr id="22" name="Afbeelding 21" descr="Afbeelding met wapen, boksbeugel, cirkel&#10;&#10;Automatisch gegenereerde beschrijving">
            <a:extLst>
              <a:ext uri="{FF2B5EF4-FFF2-40B4-BE49-F238E27FC236}">
                <a16:creationId xmlns:a16="http://schemas.microsoft.com/office/drawing/2014/main" id="{6D090817-A44F-545F-5E54-B02905FE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44" y="3068490"/>
            <a:ext cx="2071866" cy="1922596"/>
          </a:xfrm>
          <a:prstGeom prst="rect">
            <a:avLst/>
          </a:prstGeom>
        </p:spPr>
      </p:pic>
      <p:pic>
        <p:nvPicPr>
          <p:cNvPr id="24" name="Afbeelding 23" descr="Afbeelding met clipart, tekenfilm&#10;&#10;Automatisch gegenereerde beschrijving">
            <a:extLst>
              <a:ext uri="{FF2B5EF4-FFF2-40B4-BE49-F238E27FC236}">
                <a16:creationId xmlns:a16="http://schemas.microsoft.com/office/drawing/2014/main" id="{B8EBA5EE-2CE4-E0C1-35AE-95F48CF0A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07" y="1766861"/>
            <a:ext cx="1681843" cy="1315070"/>
          </a:xfrm>
          <a:prstGeom prst="rect">
            <a:avLst/>
          </a:prstGeom>
        </p:spPr>
      </p:pic>
      <p:pic>
        <p:nvPicPr>
          <p:cNvPr id="26" name="Afbeelding 25" descr="Afbeelding met kat, clipart, tekenfilm, Tekenfilm&#10;&#10;Automatisch gegenereerde beschrijving">
            <a:extLst>
              <a:ext uri="{FF2B5EF4-FFF2-40B4-BE49-F238E27FC236}">
                <a16:creationId xmlns:a16="http://schemas.microsoft.com/office/drawing/2014/main" id="{33E1911D-A57A-5267-18A4-42CDEFB3A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97" y="1905830"/>
            <a:ext cx="1190584" cy="12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ening, tekenfilm, clipart, schets&#10;&#10;Automatisch gegenereerde beschrijving">
            <a:extLst>
              <a:ext uri="{FF2B5EF4-FFF2-40B4-BE49-F238E27FC236}">
                <a16:creationId xmlns:a16="http://schemas.microsoft.com/office/drawing/2014/main" id="{268AFE95-64D7-1A89-8D58-F9878DDA8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35" y="493158"/>
            <a:ext cx="3857105" cy="53035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F55EF8-B625-B630-0F18-F14E69B66509}"/>
              </a:ext>
            </a:extLst>
          </p:cNvPr>
          <p:cNvSpPr txBox="1"/>
          <p:nvPr/>
        </p:nvSpPr>
        <p:spPr>
          <a:xfrm>
            <a:off x="-1" y="553384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cap="all" dirty="0">
                <a:solidFill>
                  <a:srgbClr val="317175"/>
                </a:solidFill>
                <a:latin typeface="Arial Black" panose="020B0A04020102020204" pitchFamily="34" charset="0"/>
              </a:rPr>
              <a:t>respect</a:t>
            </a:r>
          </a:p>
        </p:txBody>
      </p:sp>
    </p:spTree>
    <p:extLst>
      <p:ext uri="{BB962C8B-B14F-4D97-AF65-F5344CB8AC3E}">
        <p14:creationId xmlns:p14="http://schemas.microsoft.com/office/powerpoint/2010/main" val="2784216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BA164BE5-E37D-7572-585D-5B9DC550C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9816" y="1073753"/>
            <a:ext cx="4634612" cy="556153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260201" y="1854493"/>
            <a:ext cx="3959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Hoe maken we plannen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waar de meeste mensen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tevreden over zijn?</a:t>
            </a:r>
          </a:p>
        </p:txBody>
      </p:sp>
    </p:spTree>
    <p:extLst>
      <p:ext uri="{BB962C8B-B14F-4D97-AF65-F5344CB8AC3E}">
        <p14:creationId xmlns:p14="http://schemas.microsoft.com/office/powerpoint/2010/main" val="1314712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C23E1CE3-8226-5F49-B7A3-9C299FBB2CF9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Deal sluiten</a:t>
            </a:r>
          </a:p>
        </p:txBody>
      </p:sp>
      <p:pic>
        <p:nvPicPr>
          <p:cNvPr id="13" name="Afbeelding 12" descr="Afbeelding met clipart, tekenfilm, Graphics, vinger&#10;&#10;Automatisch gegenereerde beschrijving">
            <a:extLst>
              <a:ext uri="{FF2B5EF4-FFF2-40B4-BE49-F238E27FC236}">
                <a16:creationId xmlns:a16="http://schemas.microsoft.com/office/drawing/2014/main" id="{6477EC59-711E-9570-5C0F-6B37C7E83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85" y="2013314"/>
            <a:ext cx="4115029" cy="4213188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3409EDFE-F1F6-CD9F-D911-B67BB7D88109}"/>
              </a:ext>
            </a:extLst>
          </p:cNvPr>
          <p:cNvGrpSpPr/>
          <p:nvPr/>
        </p:nvGrpSpPr>
        <p:grpSpPr>
          <a:xfrm>
            <a:off x="1204132" y="1074431"/>
            <a:ext cx="2172393" cy="1361660"/>
            <a:chOff x="1129114" y="1134070"/>
            <a:chExt cx="2172393" cy="1361660"/>
          </a:xfrm>
        </p:grpSpPr>
        <p:sp>
          <p:nvSpPr>
            <p:cNvPr id="3" name="Tekstballon: ovaal 2">
              <a:extLst>
                <a:ext uri="{FF2B5EF4-FFF2-40B4-BE49-F238E27FC236}">
                  <a16:creationId xmlns:a16="http://schemas.microsoft.com/office/drawing/2014/main" id="{6EA9C015-F87C-8BD6-1522-87B2A6689B0A}"/>
                </a:ext>
              </a:extLst>
            </p:cNvPr>
            <p:cNvSpPr/>
            <p:nvPr/>
          </p:nvSpPr>
          <p:spPr>
            <a:xfrm>
              <a:off x="1129114" y="1134070"/>
              <a:ext cx="2172393" cy="1361660"/>
            </a:xfrm>
            <a:prstGeom prst="wedgeEllipseCallout">
              <a:avLst>
                <a:gd name="adj1" fmla="val -94915"/>
                <a:gd name="adj2" fmla="val 29062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745EADCC-1336-F0BA-DFF3-61D73F9E23B2}"/>
                </a:ext>
              </a:extLst>
            </p:cNvPr>
            <p:cNvSpPr txBox="1"/>
            <p:nvPr/>
          </p:nvSpPr>
          <p:spPr>
            <a:xfrm>
              <a:off x="1495362" y="1214735"/>
              <a:ext cx="14398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6600" b="1" i="1" dirty="0">
                  <a:latin typeface="Verdana" panose="020B0604030504040204" pitchFamily="34" charset="0"/>
                  <a:ea typeface="Verdana" panose="020B0604030504040204" pitchFamily="34" charset="0"/>
                </a:rPr>
                <a:t>ok</a:t>
              </a:r>
            </a:p>
          </p:txBody>
        </p: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5C534BE8-28DC-E3D3-E043-7261D647B909}"/>
              </a:ext>
            </a:extLst>
          </p:cNvPr>
          <p:cNvGrpSpPr/>
          <p:nvPr/>
        </p:nvGrpSpPr>
        <p:grpSpPr>
          <a:xfrm>
            <a:off x="5842119" y="1214754"/>
            <a:ext cx="2172393" cy="1361660"/>
            <a:chOff x="5746833" y="722989"/>
            <a:chExt cx="2172393" cy="1361660"/>
          </a:xfrm>
        </p:grpSpPr>
        <p:sp>
          <p:nvSpPr>
            <p:cNvPr id="8" name="Tekstballon: ovaal 7">
              <a:extLst>
                <a:ext uri="{FF2B5EF4-FFF2-40B4-BE49-F238E27FC236}">
                  <a16:creationId xmlns:a16="http://schemas.microsoft.com/office/drawing/2014/main" id="{15238432-B59F-D386-D3DA-1FA46CAD3738}"/>
                </a:ext>
              </a:extLst>
            </p:cNvPr>
            <p:cNvSpPr/>
            <p:nvPr/>
          </p:nvSpPr>
          <p:spPr>
            <a:xfrm flipH="1">
              <a:off x="5746833" y="722989"/>
              <a:ext cx="2172393" cy="1361660"/>
            </a:xfrm>
            <a:prstGeom prst="wedgeEllipseCallout">
              <a:avLst>
                <a:gd name="adj1" fmla="val -84850"/>
                <a:gd name="adj2" fmla="val -66558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D6989752-C5C4-1554-17C8-2A8DADEE6413}"/>
                </a:ext>
              </a:extLst>
            </p:cNvPr>
            <p:cNvSpPr txBox="1"/>
            <p:nvPr/>
          </p:nvSpPr>
          <p:spPr>
            <a:xfrm>
              <a:off x="6098202" y="803654"/>
              <a:ext cx="14398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6600" b="1" i="1" dirty="0">
                  <a:latin typeface="Verdana" panose="020B0604030504040204" pitchFamily="34" charset="0"/>
                  <a:ea typeface="Verdana" panose="020B0604030504040204" pitchFamily="34" charset="0"/>
                </a:rPr>
                <a:t>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9738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clipart, tekenfilm, illustratie, tekening&#10;&#10;Automatisch gegenereerde beschrijving">
            <a:extLst>
              <a:ext uri="{FF2B5EF4-FFF2-40B4-BE49-F238E27FC236}">
                <a16:creationId xmlns:a16="http://schemas.microsoft.com/office/drawing/2014/main" id="{99EA575D-3CAD-BD33-16E2-8BA3F2C71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/>
          <a:stretch/>
        </p:blipFill>
        <p:spPr>
          <a:xfrm>
            <a:off x="0" y="1177441"/>
            <a:ext cx="6993882" cy="5668641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9D2684A-6CA2-EF42-8806-6F9A6C8FB176}"/>
              </a:ext>
            </a:extLst>
          </p:cNvPr>
          <p:cNvGrpSpPr/>
          <p:nvPr/>
        </p:nvGrpSpPr>
        <p:grpSpPr>
          <a:xfrm>
            <a:off x="4354239" y="973889"/>
            <a:ext cx="1871028" cy="1630362"/>
            <a:chOff x="4351972" y="3297054"/>
            <a:chExt cx="360724" cy="314325"/>
          </a:xfrm>
        </p:grpSpPr>
        <p:sp>
          <p:nvSpPr>
            <p:cNvPr id="4" name="Tekstballon: ovaal 3">
              <a:extLst>
                <a:ext uri="{FF2B5EF4-FFF2-40B4-BE49-F238E27FC236}">
                  <a16:creationId xmlns:a16="http://schemas.microsoft.com/office/drawing/2014/main" id="{0D47BB6D-0DFA-00F8-17C8-846B2EE187F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15814"/>
                <a:gd name="adj2" fmla="val 20278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" name="Tekstvak 10">
              <a:extLst>
                <a:ext uri="{FF2B5EF4-FFF2-40B4-BE49-F238E27FC236}">
                  <a16:creationId xmlns:a16="http://schemas.microsoft.com/office/drawing/2014/main" id="{A8680176-BF3C-E3F1-17F8-0818D8FB0E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5AA4DEF9-A2A6-D165-2EE1-3C9E6220D8D0}"/>
              </a:ext>
            </a:extLst>
          </p:cNvPr>
          <p:cNvGrpSpPr/>
          <p:nvPr/>
        </p:nvGrpSpPr>
        <p:grpSpPr>
          <a:xfrm>
            <a:off x="5886430" y="1258866"/>
            <a:ext cx="1871028" cy="1630362"/>
            <a:chOff x="4351972" y="3297054"/>
            <a:chExt cx="360724" cy="314325"/>
          </a:xfrm>
        </p:grpSpPr>
        <p:sp>
          <p:nvSpPr>
            <p:cNvPr id="8" name="Tekstballon: ovaal 7">
              <a:extLst>
                <a:ext uri="{FF2B5EF4-FFF2-40B4-BE49-F238E27FC236}">
                  <a16:creationId xmlns:a16="http://schemas.microsoft.com/office/drawing/2014/main" id="{5557E46C-AC64-4255-D107-E53B92A923A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2334"/>
                <a:gd name="adj2" fmla="val 168719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Tekstvak 10">
              <a:extLst>
                <a:ext uri="{FF2B5EF4-FFF2-40B4-BE49-F238E27FC236}">
                  <a16:creationId xmlns:a16="http://schemas.microsoft.com/office/drawing/2014/main" id="{9599DDEA-05AD-F106-D097-3B9F993FBFE4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B47AC1E3-FCAB-AA4D-C114-5F844A0556BF}"/>
              </a:ext>
            </a:extLst>
          </p:cNvPr>
          <p:cNvGrpSpPr/>
          <p:nvPr/>
        </p:nvGrpSpPr>
        <p:grpSpPr>
          <a:xfrm>
            <a:off x="6821944" y="2229789"/>
            <a:ext cx="1871028" cy="1630362"/>
            <a:chOff x="4351972" y="3297054"/>
            <a:chExt cx="360724" cy="314325"/>
          </a:xfrm>
        </p:grpSpPr>
        <p:sp>
          <p:nvSpPr>
            <p:cNvPr id="11" name="Tekstballon: ovaal 10">
              <a:extLst>
                <a:ext uri="{FF2B5EF4-FFF2-40B4-BE49-F238E27FC236}">
                  <a16:creationId xmlns:a16="http://schemas.microsoft.com/office/drawing/2014/main" id="{E16ED290-15F4-D9E7-E6FB-86A904F1394F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97267"/>
                <a:gd name="adj2" fmla="val 7447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2" name="Tekstvak 10">
              <a:extLst>
                <a:ext uri="{FF2B5EF4-FFF2-40B4-BE49-F238E27FC236}">
                  <a16:creationId xmlns:a16="http://schemas.microsoft.com/office/drawing/2014/main" id="{D3E6CC37-3301-DEA3-143F-FD319478573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C4D1D754-C2F9-56CB-C0BB-6771DECE9E40}"/>
              </a:ext>
            </a:extLst>
          </p:cNvPr>
          <p:cNvGrpSpPr/>
          <p:nvPr/>
        </p:nvGrpSpPr>
        <p:grpSpPr>
          <a:xfrm>
            <a:off x="6179266" y="3781830"/>
            <a:ext cx="1871028" cy="1630362"/>
            <a:chOff x="4351972" y="3297054"/>
            <a:chExt cx="360724" cy="314325"/>
          </a:xfrm>
        </p:grpSpPr>
        <p:sp>
          <p:nvSpPr>
            <p:cNvPr id="14" name="Tekstballon: ovaal 13">
              <a:extLst>
                <a:ext uri="{FF2B5EF4-FFF2-40B4-BE49-F238E27FC236}">
                  <a16:creationId xmlns:a16="http://schemas.microsoft.com/office/drawing/2014/main" id="{3AAD5729-73C0-A9E2-7579-860EFD77782A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77582"/>
                <a:gd name="adj2" fmla="val -4247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5" name="Tekstvak 10">
              <a:extLst>
                <a:ext uri="{FF2B5EF4-FFF2-40B4-BE49-F238E27FC236}">
                  <a16:creationId xmlns:a16="http://schemas.microsoft.com/office/drawing/2014/main" id="{ACDB9B35-406D-A2EA-3DC0-EB2BD8B5F20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AC53AD2-060F-574E-E7B3-33FC187B798D}"/>
              </a:ext>
            </a:extLst>
          </p:cNvPr>
          <p:cNvSpPr txBox="1"/>
          <p:nvPr/>
        </p:nvSpPr>
        <p:spPr>
          <a:xfrm>
            <a:off x="0" y="21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</a:rPr>
              <a:t>Je hoeft niet alles zelf te weten of te kunnen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2B054801-BF0C-D860-178C-88E7BF51350C}"/>
              </a:ext>
            </a:extLst>
          </p:cNvPr>
          <p:cNvGrpSpPr/>
          <p:nvPr/>
        </p:nvGrpSpPr>
        <p:grpSpPr>
          <a:xfrm>
            <a:off x="6099354" y="5412192"/>
            <a:ext cx="1871028" cy="1630362"/>
            <a:chOff x="4351972" y="3297054"/>
            <a:chExt cx="360724" cy="314325"/>
          </a:xfrm>
        </p:grpSpPr>
        <p:sp>
          <p:nvSpPr>
            <p:cNvPr id="17" name="Tekstballon: ovaal 16">
              <a:extLst>
                <a:ext uri="{FF2B5EF4-FFF2-40B4-BE49-F238E27FC236}">
                  <a16:creationId xmlns:a16="http://schemas.microsoft.com/office/drawing/2014/main" id="{9AAADFEC-B005-3F91-CC6E-E43604267B46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3012"/>
                <a:gd name="adj2" fmla="val -16623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8" name="Tekstvak 10">
              <a:extLst>
                <a:ext uri="{FF2B5EF4-FFF2-40B4-BE49-F238E27FC236}">
                  <a16:creationId xmlns:a16="http://schemas.microsoft.com/office/drawing/2014/main" id="{66C06358-C4A4-0843-6626-50EBFE1256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8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2698</TotalTime>
  <Words>241</Words>
  <Application>Microsoft Office PowerPoint</Application>
  <PresentationFormat>Diavoorstelling (4:3)</PresentationFormat>
  <Paragraphs>99</Paragraphs>
  <Slides>39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35</cp:revision>
  <dcterms:created xsi:type="dcterms:W3CDTF">2023-04-12T08:54:08Z</dcterms:created>
  <dcterms:modified xsi:type="dcterms:W3CDTF">2024-03-23T10:21:52Z</dcterms:modified>
</cp:coreProperties>
</file>